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6" r:id="rId1"/>
  </p:sldMasterIdLst>
  <p:notesMasterIdLst>
    <p:notesMasterId r:id="rId8"/>
  </p:notesMasterIdLst>
  <p:sldIdLst>
    <p:sldId id="256" r:id="rId2"/>
    <p:sldId id="257" r:id="rId3"/>
    <p:sldId id="265" r:id="rId4"/>
    <p:sldId id="266" r:id="rId5"/>
    <p:sldId id="267" r:id="rId6"/>
    <p:sldId id="264" r:id="rId7"/>
  </p:sldIdLst>
  <p:sldSz cx="9144000" cy="5143500" type="screen16x9"/>
  <p:notesSz cx="6858000" cy="9144000"/>
  <p:embeddedFontLst>
    <p:embeddedFont>
      <p:font typeface="Commissioner" panose="020B0604020202020204" charset="0"/>
      <p:regular r:id="rId9"/>
      <p:bold r:id="rId10"/>
    </p:embeddedFont>
    <p:embeddedFont>
      <p:font typeface="Fondamento" panose="020B0604020202020204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45872D-523D-432D-88D1-F666910B7276}">
  <a:tblStyle styleId="{8345872D-523D-432D-88D1-F666910B72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g7b4d0d3b5d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0" name="Google Shape;5850;g7b4d0d3b5d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0" name="Google Shape;5860;gdb921451d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1" name="Google Shape;5861;gdb921451d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0" name="Google Shape;5860;gdb921451d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1" name="Google Shape;5861;gdb921451d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5544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0" name="Google Shape;5860;gdb921451d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1" name="Google Shape;5861;gdb921451d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018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0" name="Google Shape;5860;gdb921451d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1" name="Google Shape;5861;gdb921451d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488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0" name="Google Shape;6500;gdb921451d0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1" name="Google Shape;6501;gdb921451d0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19925" y="1291938"/>
            <a:ext cx="7291200" cy="13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849350" y="3414438"/>
            <a:ext cx="5445300" cy="4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926550" y="2612550"/>
            <a:ext cx="72912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 b="1">
                <a:latin typeface="Fondamento"/>
                <a:ea typeface="Fondamento"/>
                <a:cs typeface="Fondamento"/>
                <a:sym typeface="Fondamen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3"/>
          </p:nvPr>
        </p:nvSpPr>
        <p:spPr>
          <a:xfrm>
            <a:off x="7688125" y="408875"/>
            <a:ext cx="856800" cy="5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2"/>
                </a:solidFill>
                <a:latin typeface="Fondamento"/>
                <a:ea typeface="Fondamento"/>
                <a:cs typeface="Fondamento"/>
                <a:sym typeface="Fondamen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714208" y="355816"/>
            <a:ext cx="7715881" cy="314092"/>
            <a:chOff x="714181" y="414418"/>
            <a:chExt cx="7556440" cy="307601"/>
          </a:xfrm>
        </p:grpSpPr>
        <p:grpSp>
          <p:nvGrpSpPr>
            <p:cNvPr id="15" name="Google Shape;15;p2"/>
            <p:cNvGrpSpPr/>
            <p:nvPr/>
          </p:nvGrpSpPr>
          <p:grpSpPr>
            <a:xfrm>
              <a:off x="882905" y="536157"/>
              <a:ext cx="7163972" cy="64150"/>
              <a:chOff x="1299890" y="844622"/>
              <a:chExt cx="6544233" cy="64143"/>
            </a:xfrm>
          </p:grpSpPr>
          <p:grpSp>
            <p:nvGrpSpPr>
              <p:cNvPr id="16" name="Google Shape;16;p2"/>
              <p:cNvGrpSpPr/>
              <p:nvPr/>
            </p:nvGrpSpPr>
            <p:grpSpPr>
              <a:xfrm>
                <a:off x="4528885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19;p2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0" name="Google Shape;50;p2"/>
              <p:cNvGrpSpPr/>
              <p:nvPr/>
            </p:nvGrpSpPr>
            <p:grpSpPr>
              <a:xfrm>
                <a:off x="1299890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51" name="Google Shape;51;p2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2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2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p2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p2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4" name="Google Shape;84;p2"/>
            <p:cNvGrpSpPr/>
            <p:nvPr/>
          </p:nvGrpSpPr>
          <p:grpSpPr>
            <a:xfrm>
              <a:off x="714181" y="414418"/>
              <a:ext cx="310295" cy="307601"/>
              <a:chOff x="1969331" y="802493"/>
              <a:chExt cx="310295" cy="307601"/>
            </a:xfrm>
          </p:grpSpPr>
          <p:sp>
            <p:nvSpPr>
              <p:cNvPr id="85" name="Google Shape;85;p2"/>
              <p:cNvSpPr/>
              <p:nvPr/>
            </p:nvSpPr>
            <p:spPr>
              <a:xfrm rot="10800000">
                <a:off x="2159912" y="1003137"/>
                <a:ext cx="201" cy="20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" name="Google Shape;86;p2"/>
              <p:cNvGrpSpPr/>
              <p:nvPr/>
            </p:nvGrpSpPr>
            <p:grpSpPr>
              <a:xfrm>
                <a:off x="1969331" y="802493"/>
                <a:ext cx="310295" cy="307601"/>
                <a:chOff x="4037750" y="3523325"/>
                <a:chExt cx="108975" cy="108025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4037750" y="3570375"/>
                  <a:ext cx="59975" cy="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2439" extrusionOk="0">
                      <a:moveTo>
                        <a:pt x="13" y="2426"/>
                      </a:moveTo>
                      <a:lnTo>
                        <a:pt x="0" y="2438"/>
                      </a:lnTo>
                      <a:lnTo>
                        <a:pt x="64" y="2438"/>
                      </a:lnTo>
                      <a:lnTo>
                        <a:pt x="13" y="2426"/>
                      </a:lnTo>
                      <a:close/>
                      <a:moveTo>
                        <a:pt x="1558" y="1"/>
                      </a:moveTo>
                      <a:cubicBezTo>
                        <a:pt x="1429" y="1"/>
                        <a:pt x="1299" y="24"/>
                        <a:pt x="1173" y="66"/>
                      </a:cubicBezTo>
                      <a:cubicBezTo>
                        <a:pt x="954" y="156"/>
                        <a:pt x="774" y="298"/>
                        <a:pt x="632" y="478"/>
                      </a:cubicBezTo>
                      <a:cubicBezTo>
                        <a:pt x="503" y="646"/>
                        <a:pt x="413" y="840"/>
                        <a:pt x="361" y="1046"/>
                      </a:cubicBezTo>
                      <a:cubicBezTo>
                        <a:pt x="348" y="1149"/>
                        <a:pt x="335" y="1239"/>
                        <a:pt x="335" y="1342"/>
                      </a:cubicBezTo>
                      <a:lnTo>
                        <a:pt x="335" y="1407"/>
                      </a:lnTo>
                      <a:lnTo>
                        <a:pt x="335" y="1446"/>
                      </a:lnTo>
                      <a:lnTo>
                        <a:pt x="335" y="1471"/>
                      </a:lnTo>
                      <a:cubicBezTo>
                        <a:pt x="348" y="1510"/>
                        <a:pt x="348" y="1562"/>
                        <a:pt x="348" y="1600"/>
                      </a:cubicBezTo>
                      <a:cubicBezTo>
                        <a:pt x="361" y="1742"/>
                        <a:pt x="361" y="1897"/>
                        <a:pt x="361" y="2039"/>
                      </a:cubicBezTo>
                      <a:cubicBezTo>
                        <a:pt x="361" y="2155"/>
                        <a:pt x="322" y="2258"/>
                        <a:pt x="271" y="2361"/>
                      </a:cubicBezTo>
                      <a:cubicBezTo>
                        <a:pt x="219" y="2413"/>
                        <a:pt x="155" y="2438"/>
                        <a:pt x="77" y="2438"/>
                      </a:cubicBezTo>
                      <a:lnTo>
                        <a:pt x="168" y="2438"/>
                      </a:lnTo>
                      <a:cubicBezTo>
                        <a:pt x="206" y="2426"/>
                        <a:pt x="258" y="2400"/>
                        <a:pt x="284" y="2374"/>
                      </a:cubicBezTo>
                      <a:cubicBezTo>
                        <a:pt x="361" y="2284"/>
                        <a:pt x="413" y="2168"/>
                        <a:pt x="426" y="2039"/>
                      </a:cubicBezTo>
                      <a:cubicBezTo>
                        <a:pt x="451" y="1884"/>
                        <a:pt x="451" y="1729"/>
                        <a:pt x="451" y="1587"/>
                      </a:cubicBezTo>
                      <a:lnTo>
                        <a:pt x="451" y="1394"/>
                      </a:lnTo>
                      <a:lnTo>
                        <a:pt x="451" y="1330"/>
                      </a:lnTo>
                      <a:cubicBezTo>
                        <a:pt x="464" y="1239"/>
                        <a:pt x="477" y="1149"/>
                        <a:pt x="490" y="1072"/>
                      </a:cubicBezTo>
                      <a:cubicBezTo>
                        <a:pt x="542" y="891"/>
                        <a:pt x="619" y="723"/>
                        <a:pt x="748" y="582"/>
                      </a:cubicBezTo>
                      <a:cubicBezTo>
                        <a:pt x="877" y="427"/>
                        <a:pt x="1044" y="311"/>
                        <a:pt x="1225" y="246"/>
                      </a:cubicBezTo>
                      <a:cubicBezTo>
                        <a:pt x="1322" y="208"/>
                        <a:pt x="1422" y="188"/>
                        <a:pt x="1520" y="188"/>
                      </a:cubicBezTo>
                      <a:cubicBezTo>
                        <a:pt x="1618" y="188"/>
                        <a:pt x="1715" y="208"/>
                        <a:pt x="1805" y="246"/>
                      </a:cubicBezTo>
                      <a:cubicBezTo>
                        <a:pt x="1896" y="272"/>
                        <a:pt x="1973" y="337"/>
                        <a:pt x="2037" y="401"/>
                      </a:cubicBezTo>
                      <a:cubicBezTo>
                        <a:pt x="2102" y="478"/>
                        <a:pt x="2141" y="556"/>
                        <a:pt x="2166" y="646"/>
                      </a:cubicBezTo>
                      <a:cubicBezTo>
                        <a:pt x="2218" y="827"/>
                        <a:pt x="2179" y="1020"/>
                        <a:pt x="2076" y="1175"/>
                      </a:cubicBezTo>
                      <a:cubicBezTo>
                        <a:pt x="2050" y="1201"/>
                        <a:pt x="2012" y="1239"/>
                        <a:pt x="1986" y="1265"/>
                      </a:cubicBezTo>
                      <a:lnTo>
                        <a:pt x="1973" y="1278"/>
                      </a:lnTo>
                      <a:lnTo>
                        <a:pt x="1934" y="1291"/>
                      </a:lnTo>
                      <a:cubicBezTo>
                        <a:pt x="1921" y="1304"/>
                        <a:pt x="1908" y="1317"/>
                        <a:pt x="1883" y="1317"/>
                      </a:cubicBezTo>
                      <a:cubicBezTo>
                        <a:pt x="1825" y="1346"/>
                        <a:pt x="1767" y="1360"/>
                        <a:pt x="1709" y="1360"/>
                      </a:cubicBezTo>
                      <a:cubicBezTo>
                        <a:pt x="1689" y="1360"/>
                        <a:pt x="1670" y="1359"/>
                        <a:pt x="1651" y="1355"/>
                      </a:cubicBezTo>
                      <a:cubicBezTo>
                        <a:pt x="1496" y="1317"/>
                        <a:pt x="1354" y="1213"/>
                        <a:pt x="1289" y="1072"/>
                      </a:cubicBezTo>
                      <a:cubicBezTo>
                        <a:pt x="1225" y="956"/>
                        <a:pt x="1251" y="801"/>
                        <a:pt x="1341" y="711"/>
                      </a:cubicBezTo>
                      <a:cubicBezTo>
                        <a:pt x="1354" y="698"/>
                        <a:pt x="1367" y="685"/>
                        <a:pt x="1380" y="672"/>
                      </a:cubicBezTo>
                      <a:lnTo>
                        <a:pt x="1393" y="659"/>
                      </a:lnTo>
                      <a:cubicBezTo>
                        <a:pt x="1406" y="659"/>
                        <a:pt x="1406" y="646"/>
                        <a:pt x="1406" y="646"/>
                      </a:cubicBezTo>
                      <a:cubicBezTo>
                        <a:pt x="1431" y="633"/>
                        <a:pt x="1457" y="620"/>
                        <a:pt x="1483" y="607"/>
                      </a:cubicBezTo>
                      <a:cubicBezTo>
                        <a:pt x="1498" y="604"/>
                        <a:pt x="1512" y="602"/>
                        <a:pt x="1526" y="602"/>
                      </a:cubicBezTo>
                      <a:cubicBezTo>
                        <a:pt x="1558" y="602"/>
                        <a:pt x="1588" y="611"/>
                        <a:pt x="1625" y="620"/>
                      </a:cubicBezTo>
                      <a:cubicBezTo>
                        <a:pt x="1663" y="646"/>
                        <a:pt x="1689" y="672"/>
                        <a:pt x="1702" y="711"/>
                      </a:cubicBezTo>
                      <a:cubicBezTo>
                        <a:pt x="1715" y="736"/>
                        <a:pt x="1728" y="762"/>
                        <a:pt x="1715" y="788"/>
                      </a:cubicBezTo>
                      <a:cubicBezTo>
                        <a:pt x="1715" y="814"/>
                        <a:pt x="1715" y="827"/>
                        <a:pt x="1702" y="852"/>
                      </a:cubicBezTo>
                      <a:cubicBezTo>
                        <a:pt x="1741" y="801"/>
                        <a:pt x="1754" y="749"/>
                        <a:pt x="1728" y="685"/>
                      </a:cubicBezTo>
                      <a:cubicBezTo>
                        <a:pt x="1715" y="646"/>
                        <a:pt x="1676" y="607"/>
                        <a:pt x="1638" y="582"/>
                      </a:cubicBezTo>
                      <a:cubicBezTo>
                        <a:pt x="1600" y="563"/>
                        <a:pt x="1562" y="551"/>
                        <a:pt x="1519" y="551"/>
                      </a:cubicBezTo>
                      <a:cubicBezTo>
                        <a:pt x="1504" y="551"/>
                        <a:pt x="1487" y="552"/>
                        <a:pt x="1470" y="556"/>
                      </a:cubicBezTo>
                      <a:cubicBezTo>
                        <a:pt x="1431" y="556"/>
                        <a:pt x="1406" y="569"/>
                        <a:pt x="1380" y="582"/>
                      </a:cubicBezTo>
                      <a:lnTo>
                        <a:pt x="1354" y="595"/>
                      </a:lnTo>
                      <a:lnTo>
                        <a:pt x="1328" y="607"/>
                      </a:lnTo>
                      <a:cubicBezTo>
                        <a:pt x="1315" y="620"/>
                        <a:pt x="1302" y="633"/>
                        <a:pt x="1289" y="646"/>
                      </a:cubicBezTo>
                      <a:cubicBezTo>
                        <a:pt x="1238" y="698"/>
                        <a:pt x="1186" y="775"/>
                        <a:pt x="1161" y="852"/>
                      </a:cubicBezTo>
                      <a:cubicBezTo>
                        <a:pt x="1148" y="930"/>
                        <a:pt x="1148" y="1033"/>
                        <a:pt x="1173" y="1110"/>
                      </a:cubicBezTo>
                      <a:cubicBezTo>
                        <a:pt x="1251" y="1304"/>
                        <a:pt x="1418" y="1446"/>
                        <a:pt x="1612" y="1497"/>
                      </a:cubicBezTo>
                      <a:cubicBezTo>
                        <a:pt x="1653" y="1506"/>
                        <a:pt x="1694" y="1511"/>
                        <a:pt x="1735" y="1511"/>
                      </a:cubicBezTo>
                      <a:cubicBezTo>
                        <a:pt x="1808" y="1511"/>
                        <a:pt x="1880" y="1496"/>
                        <a:pt x="1947" y="1471"/>
                      </a:cubicBezTo>
                      <a:cubicBezTo>
                        <a:pt x="1973" y="1458"/>
                        <a:pt x="2012" y="1446"/>
                        <a:pt x="2037" y="1433"/>
                      </a:cubicBezTo>
                      <a:lnTo>
                        <a:pt x="2063" y="1420"/>
                      </a:lnTo>
                      <a:lnTo>
                        <a:pt x="2076" y="1420"/>
                      </a:lnTo>
                      <a:lnTo>
                        <a:pt x="2089" y="1407"/>
                      </a:lnTo>
                      <a:cubicBezTo>
                        <a:pt x="2141" y="1368"/>
                        <a:pt x="2179" y="1330"/>
                        <a:pt x="2218" y="1278"/>
                      </a:cubicBezTo>
                      <a:cubicBezTo>
                        <a:pt x="2295" y="1188"/>
                        <a:pt x="2347" y="1072"/>
                        <a:pt x="2373" y="956"/>
                      </a:cubicBezTo>
                      <a:cubicBezTo>
                        <a:pt x="2398" y="840"/>
                        <a:pt x="2398" y="711"/>
                        <a:pt x="2360" y="595"/>
                      </a:cubicBezTo>
                      <a:cubicBezTo>
                        <a:pt x="2308" y="350"/>
                        <a:pt x="2128" y="143"/>
                        <a:pt x="1883" y="53"/>
                      </a:cubicBezTo>
                      <a:cubicBezTo>
                        <a:pt x="1776" y="17"/>
                        <a:pt x="1667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4046775" y="3579750"/>
                  <a:ext cx="15800" cy="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574" extrusionOk="0">
                      <a:moveTo>
                        <a:pt x="580" y="0"/>
                      </a:moveTo>
                      <a:lnTo>
                        <a:pt x="529" y="65"/>
                      </a:lnTo>
                      <a:lnTo>
                        <a:pt x="503" y="103"/>
                      </a:lnTo>
                      <a:lnTo>
                        <a:pt x="477" y="142"/>
                      </a:lnTo>
                      <a:cubicBezTo>
                        <a:pt x="477" y="155"/>
                        <a:pt x="464" y="181"/>
                        <a:pt x="451" y="194"/>
                      </a:cubicBezTo>
                      <a:lnTo>
                        <a:pt x="426" y="258"/>
                      </a:lnTo>
                      <a:cubicBezTo>
                        <a:pt x="413" y="310"/>
                        <a:pt x="400" y="361"/>
                        <a:pt x="400" y="413"/>
                      </a:cubicBezTo>
                      <a:cubicBezTo>
                        <a:pt x="387" y="465"/>
                        <a:pt x="387" y="516"/>
                        <a:pt x="387" y="568"/>
                      </a:cubicBezTo>
                      <a:cubicBezTo>
                        <a:pt x="387" y="632"/>
                        <a:pt x="387" y="684"/>
                        <a:pt x="400" y="748"/>
                      </a:cubicBezTo>
                      <a:lnTo>
                        <a:pt x="413" y="903"/>
                      </a:lnTo>
                      <a:cubicBezTo>
                        <a:pt x="426" y="955"/>
                        <a:pt x="426" y="1006"/>
                        <a:pt x="413" y="1058"/>
                      </a:cubicBezTo>
                      <a:cubicBezTo>
                        <a:pt x="413" y="1083"/>
                        <a:pt x="413" y="1109"/>
                        <a:pt x="400" y="1122"/>
                      </a:cubicBezTo>
                      <a:cubicBezTo>
                        <a:pt x="400" y="1148"/>
                        <a:pt x="387" y="1174"/>
                        <a:pt x="387" y="1200"/>
                      </a:cubicBezTo>
                      <a:cubicBezTo>
                        <a:pt x="361" y="1238"/>
                        <a:pt x="348" y="1277"/>
                        <a:pt x="322" y="1316"/>
                      </a:cubicBezTo>
                      <a:cubicBezTo>
                        <a:pt x="310" y="1328"/>
                        <a:pt x="297" y="1341"/>
                        <a:pt x="284" y="1367"/>
                      </a:cubicBezTo>
                      <a:cubicBezTo>
                        <a:pt x="271" y="1380"/>
                        <a:pt x="258" y="1393"/>
                        <a:pt x="232" y="1406"/>
                      </a:cubicBezTo>
                      <a:cubicBezTo>
                        <a:pt x="219" y="1419"/>
                        <a:pt x="206" y="1432"/>
                        <a:pt x="193" y="1445"/>
                      </a:cubicBezTo>
                      <a:cubicBezTo>
                        <a:pt x="181" y="1457"/>
                        <a:pt x="168" y="1470"/>
                        <a:pt x="155" y="1470"/>
                      </a:cubicBezTo>
                      <a:cubicBezTo>
                        <a:pt x="129" y="1496"/>
                        <a:pt x="103" y="1509"/>
                        <a:pt x="77" y="1522"/>
                      </a:cubicBezTo>
                      <a:lnTo>
                        <a:pt x="0" y="1573"/>
                      </a:lnTo>
                      <a:lnTo>
                        <a:pt x="103" y="1573"/>
                      </a:lnTo>
                      <a:cubicBezTo>
                        <a:pt x="129" y="1573"/>
                        <a:pt x="168" y="1573"/>
                        <a:pt x="193" y="1561"/>
                      </a:cubicBezTo>
                      <a:cubicBezTo>
                        <a:pt x="245" y="1548"/>
                        <a:pt x="284" y="1535"/>
                        <a:pt x="322" y="1522"/>
                      </a:cubicBezTo>
                      <a:cubicBezTo>
                        <a:pt x="361" y="1496"/>
                        <a:pt x="413" y="1457"/>
                        <a:pt x="451" y="1432"/>
                      </a:cubicBezTo>
                      <a:cubicBezTo>
                        <a:pt x="490" y="1380"/>
                        <a:pt x="529" y="1341"/>
                        <a:pt x="555" y="1277"/>
                      </a:cubicBezTo>
                      <a:cubicBezTo>
                        <a:pt x="593" y="1225"/>
                        <a:pt x="619" y="1161"/>
                        <a:pt x="619" y="1096"/>
                      </a:cubicBezTo>
                      <a:cubicBezTo>
                        <a:pt x="632" y="1032"/>
                        <a:pt x="632" y="967"/>
                        <a:pt x="619" y="903"/>
                      </a:cubicBezTo>
                      <a:cubicBezTo>
                        <a:pt x="619" y="838"/>
                        <a:pt x="606" y="774"/>
                        <a:pt x="593" y="722"/>
                      </a:cubicBezTo>
                      <a:cubicBezTo>
                        <a:pt x="593" y="671"/>
                        <a:pt x="593" y="619"/>
                        <a:pt x="567" y="568"/>
                      </a:cubicBezTo>
                      <a:cubicBezTo>
                        <a:pt x="555" y="516"/>
                        <a:pt x="555" y="465"/>
                        <a:pt x="555" y="413"/>
                      </a:cubicBezTo>
                      <a:lnTo>
                        <a:pt x="555" y="284"/>
                      </a:lnTo>
                      <a:lnTo>
                        <a:pt x="555" y="220"/>
                      </a:lnTo>
                      <a:lnTo>
                        <a:pt x="555" y="168"/>
                      </a:lnTo>
                      <a:cubicBezTo>
                        <a:pt x="555" y="142"/>
                        <a:pt x="567" y="103"/>
                        <a:pt x="567" y="78"/>
                      </a:cubicBezTo>
                      <a:cubicBezTo>
                        <a:pt x="580" y="26"/>
                        <a:pt x="580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4085125" y="3523325"/>
                  <a:ext cx="61600" cy="6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2412" extrusionOk="0">
                      <a:moveTo>
                        <a:pt x="2425" y="1"/>
                      </a:moveTo>
                      <a:lnTo>
                        <a:pt x="2425" y="27"/>
                      </a:lnTo>
                      <a:cubicBezTo>
                        <a:pt x="2438" y="39"/>
                        <a:pt x="2438" y="52"/>
                        <a:pt x="2438" y="78"/>
                      </a:cubicBezTo>
                      <a:cubicBezTo>
                        <a:pt x="2438" y="117"/>
                        <a:pt x="2438" y="143"/>
                        <a:pt x="2438" y="181"/>
                      </a:cubicBezTo>
                      <a:cubicBezTo>
                        <a:pt x="2430" y="204"/>
                        <a:pt x="2423" y="226"/>
                        <a:pt x="2410" y="249"/>
                      </a:cubicBezTo>
                      <a:lnTo>
                        <a:pt x="2410" y="249"/>
                      </a:lnTo>
                      <a:cubicBezTo>
                        <a:pt x="2448" y="204"/>
                        <a:pt x="2463" y="151"/>
                        <a:pt x="2463" y="91"/>
                      </a:cubicBezTo>
                      <a:cubicBezTo>
                        <a:pt x="2463" y="78"/>
                        <a:pt x="2463" y="52"/>
                        <a:pt x="2463" y="39"/>
                      </a:cubicBezTo>
                      <a:lnTo>
                        <a:pt x="2425" y="1"/>
                      </a:lnTo>
                      <a:close/>
                      <a:moveTo>
                        <a:pt x="2410" y="249"/>
                      </a:moveTo>
                      <a:cubicBezTo>
                        <a:pt x="2400" y="261"/>
                        <a:pt x="2387" y="273"/>
                        <a:pt x="2373" y="284"/>
                      </a:cubicBezTo>
                      <a:cubicBezTo>
                        <a:pt x="2283" y="336"/>
                        <a:pt x="2180" y="375"/>
                        <a:pt x="2064" y="375"/>
                      </a:cubicBezTo>
                      <a:cubicBezTo>
                        <a:pt x="1922" y="375"/>
                        <a:pt x="1767" y="375"/>
                        <a:pt x="1625" y="362"/>
                      </a:cubicBezTo>
                      <a:lnTo>
                        <a:pt x="1496" y="349"/>
                      </a:lnTo>
                      <a:lnTo>
                        <a:pt x="1354" y="349"/>
                      </a:lnTo>
                      <a:cubicBezTo>
                        <a:pt x="1264" y="349"/>
                        <a:pt x="1161" y="362"/>
                        <a:pt x="1071" y="375"/>
                      </a:cubicBezTo>
                      <a:cubicBezTo>
                        <a:pt x="864" y="413"/>
                        <a:pt x="671" y="504"/>
                        <a:pt x="503" y="646"/>
                      </a:cubicBezTo>
                      <a:cubicBezTo>
                        <a:pt x="310" y="774"/>
                        <a:pt x="181" y="968"/>
                        <a:pt x="91" y="1187"/>
                      </a:cubicBezTo>
                      <a:cubicBezTo>
                        <a:pt x="13" y="1419"/>
                        <a:pt x="1" y="1664"/>
                        <a:pt x="78" y="1896"/>
                      </a:cubicBezTo>
                      <a:cubicBezTo>
                        <a:pt x="168" y="2141"/>
                        <a:pt x="374" y="2322"/>
                        <a:pt x="619" y="2386"/>
                      </a:cubicBezTo>
                      <a:cubicBezTo>
                        <a:pt x="680" y="2403"/>
                        <a:pt x="742" y="2411"/>
                        <a:pt x="804" y="2411"/>
                      </a:cubicBezTo>
                      <a:cubicBezTo>
                        <a:pt x="981" y="2411"/>
                        <a:pt x="1160" y="2346"/>
                        <a:pt x="1303" y="2232"/>
                      </a:cubicBezTo>
                      <a:cubicBezTo>
                        <a:pt x="1342" y="2193"/>
                        <a:pt x="1393" y="2154"/>
                        <a:pt x="1419" y="2115"/>
                      </a:cubicBezTo>
                      <a:lnTo>
                        <a:pt x="1432" y="2090"/>
                      </a:lnTo>
                      <a:lnTo>
                        <a:pt x="1458" y="2051"/>
                      </a:lnTo>
                      <a:cubicBezTo>
                        <a:pt x="1470" y="2025"/>
                        <a:pt x="1483" y="1999"/>
                        <a:pt x="1496" y="1974"/>
                      </a:cubicBezTo>
                      <a:cubicBezTo>
                        <a:pt x="1535" y="1858"/>
                        <a:pt x="1548" y="1742"/>
                        <a:pt x="1509" y="1638"/>
                      </a:cubicBezTo>
                      <a:cubicBezTo>
                        <a:pt x="1470" y="1432"/>
                        <a:pt x="1329" y="1277"/>
                        <a:pt x="1135" y="1200"/>
                      </a:cubicBezTo>
                      <a:cubicBezTo>
                        <a:pt x="1079" y="1184"/>
                        <a:pt x="1024" y="1173"/>
                        <a:pt x="968" y="1173"/>
                      </a:cubicBezTo>
                      <a:cubicBezTo>
                        <a:pt x="933" y="1173"/>
                        <a:pt x="899" y="1177"/>
                        <a:pt x="864" y="1187"/>
                      </a:cubicBezTo>
                      <a:cubicBezTo>
                        <a:pt x="787" y="1213"/>
                        <a:pt x="723" y="1252"/>
                        <a:pt x="671" y="1316"/>
                      </a:cubicBezTo>
                      <a:cubicBezTo>
                        <a:pt x="658" y="1329"/>
                        <a:pt x="645" y="1342"/>
                        <a:pt x="632" y="1355"/>
                      </a:cubicBezTo>
                      <a:lnTo>
                        <a:pt x="619" y="1381"/>
                      </a:lnTo>
                      <a:cubicBezTo>
                        <a:pt x="607" y="1381"/>
                        <a:pt x="607" y="1393"/>
                        <a:pt x="607" y="1393"/>
                      </a:cubicBezTo>
                      <a:cubicBezTo>
                        <a:pt x="594" y="1432"/>
                        <a:pt x="581" y="1458"/>
                        <a:pt x="568" y="1497"/>
                      </a:cubicBezTo>
                      <a:cubicBezTo>
                        <a:pt x="555" y="1548"/>
                        <a:pt x="568" y="1613"/>
                        <a:pt x="607" y="1664"/>
                      </a:cubicBezTo>
                      <a:cubicBezTo>
                        <a:pt x="632" y="1703"/>
                        <a:pt x="671" y="1729"/>
                        <a:pt x="710" y="1754"/>
                      </a:cubicBezTo>
                      <a:lnTo>
                        <a:pt x="813" y="1754"/>
                      </a:lnTo>
                      <a:cubicBezTo>
                        <a:pt x="826" y="1742"/>
                        <a:pt x="852" y="1729"/>
                        <a:pt x="864" y="1729"/>
                      </a:cubicBezTo>
                      <a:lnTo>
                        <a:pt x="877" y="1716"/>
                      </a:lnTo>
                      <a:lnTo>
                        <a:pt x="864" y="1716"/>
                      </a:lnTo>
                      <a:cubicBezTo>
                        <a:pt x="852" y="1716"/>
                        <a:pt x="826" y="1729"/>
                        <a:pt x="813" y="1729"/>
                      </a:cubicBezTo>
                      <a:cubicBezTo>
                        <a:pt x="774" y="1729"/>
                        <a:pt x="748" y="1729"/>
                        <a:pt x="723" y="1716"/>
                      </a:cubicBezTo>
                      <a:cubicBezTo>
                        <a:pt x="684" y="1703"/>
                        <a:pt x="658" y="1664"/>
                        <a:pt x="632" y="1638"/>
                      </a:cubicBezTo>
                      <a:cubicBezTo>
                        <a:pt x="619" y="1587"/>
                        <a:pt x="607" y="1535"/>
                        <a:pt x="619" y="1497"/>
                      </a:cubicBezTo>
                      <a:cubicBezTo>
                        <a:pt x="632" y="1471"/>
                        <a:pt x="645" y="1445"/>
                        <a:pt x="658" y="1419"/>
                      </a:cubicBezTo>
                      <a:lnTo>
                        <a:pt x="671" y="1406"/>
                      </a:lnTo>
                      <a:lnTo>
                        <a:pt x="684" y="1393"/>
                      </a:lnTo>
                      <a:cubicBezTo>
                        <a:pt x="697" y="1381"/>
                        <a:pt x="710" y="1368"/>
                        <a:pt x="723" y="1355"/>
                      </a:cubicBezTo>
                      <a:cubicBezTo>
                        <a:pt x="761" y="1316"/>
                        <a:pt x="826" y="1290"/>
                        <a:pt x="877" y="1277"/>
                      </a:cubicBezTo>
                      <a:cubicBezTo>
                        <a:pt x="906" y="1273"/>
                        <a:pt x="932" y="1270"/>
                        <a:pt x="958" y="1270"/>
                      </a:cubicBezTo>
                      <a:cubicBezTo>
                        <a:pt x="1002" y="1270"/>
                        <a:pt x="1043" y="1279"/>
                        <a:pt x="1084" y="1303"/>
                      </a:cubicBezTo>
                      <a:cubicBezTo>
                        <a:pt x="1225" y="1368"/>
                        <a:pt x="1329" y="1497"/>
                        <a:pt x="1354" y="1651"/>
                      </a:cubicBezTo>
                      <a:cubicBezTo>
                        <a:pt x="1367" y="1742"/>
                        <a:pt x="1367" y="1819"/>
                        <a:pt x="1329" y="1896"/>
                      </a:cubicBezTo>
                      <a:cubicBezTo>
                        <a:pt x="1316" y="1909"/>
                        <a:pt x="1303" y="1922"/>
                        <a:pt x="1303" y="1948"/>
                      </a:cubicBezTo>
                      <a:lnTo>
                        <a:pt x="1277" y="1974"/>
                      </a:lnTo>
                      <a:lnTo>
                        <a:pt x="1264" y="1987"/>
                      </a:lnTo>
                      <a:cubicBezTo>
                        <a:pt x="1238" y="2025"/>
                        <a:pt x="1213" y="2051"/>
                        <a:pt x="1174" y="2090"/>
                      </a:cubicBezTo>
                      <a:cubicBezTo>
                        <a:pt x="1065" y="2162"/>
                        <a:pt x="938" y="2203"/>
                        <a:pt x="813" y="2203"/>
                      </a:cubicBezTo>
                      <a:cubicBezTo>
                        <a:pt x="760" y="2203"/>
                        <a:pt x="708" y="2195"/>
                        <a:pt x="658" y="2180"/>
                      </a:cubicBezTo>
                      <a:cubicBezTo>
                        <a:pt x="555" y="2154"/>
                        <a:pt x="478" y="2115"/>
                        <a:pt x="413" y="2051"/>
                      </a:cubicBezTo>
                      <a:cubicBezTo>
                        <a:pt x="336" y="1987"/>
                        <a:pt x="284" y="1909"/>
                        <a:pt x="246" y="1819"/>
                      </a:cubicBezTo>
                      <a:cubicBezTo>
                        <a:pt x="181" y="1626"/>
                        <a:pt x="181" y="1419"/>
                        <a:pt x="246" y="1239"/>
                      </a:cubicBezTo>
                      <a:cubicBezTo>
                        <a:pt x="310" y="1045"/>
                        <a:pt x="426" y="891"/>
                        <a:pt x="581" y="762"/>
                      </a:cubicBezTo>
                      <a:cubicBezTo>
                        <a:pt x="723" y="633"/>
                        <a:pt x="890" y="555"/>
                        <a:pt x="1084" y="504"/>
                      </a:cubicBezTo>
                      <a:cubicBezTo>
                        <a:pt x="1161" y="478"/>
                        <a:pt x="1251" y="465"/>
                        <a:pt x="1342" y="465"/>
                      </a:cubicBezTo>
                      <a:lnTo>
                        <a:pt x="1599" y="465"/>
                      </a:lnTo>
                      <a:cubicBezTo>
                        <a:pt x="1741" y="465"/>
                        <a:pt x="1896" y="452"/>
                        <a:pt x="2051" y="439"/>
                      </a:cubicBezTo>
                      <a:cubicBezTo>
                        <a:pt x="2167" y="426"/>
                        <a:pt x="2283" y="375"/>
                        <a:pt x="2373" y="297"/>
                      </a:cubicBezTo>
                      <a:cubicBezTo>
                        <a:pt x="2389" y="281"/>
                        <a:pt x="2401" y="265"/>
                        <a:pt x="2410" y="2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4093175" y="3532675"/>
                  <a:ext cx="39350" cy="1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" h="613" extrusionOk="0">
                      <a:moveTo>
                        <a:pt x="1574" y="1"/>
                      </a:moveTo>
                      <a:lnTo>
                        <a:pt x="1522" y="65"/>
                      </a:lnTo>
                      <a:cubicBezTo>
                        <a:pt x="1510" y="78"/>
                        <a:pt x="1497" y="104"/>
                        <a:pt x="1471" y="143"/>
                      </a:cubicBezTo>
                      <a:cubicBezTo>
                        <a:pt x="1471" y="155"/>
                        <a:pt x="1458" y="168"/>
                        <a:pt x="1445" y="181"/>
                      </a:cubicBezTo>
                      <a:cubicBezTo>
                        <a:pt x="1432" y="194"/>
                        <a:pt x="1419" y="207"/>
                        <a:pt x="1406" y="220"/>
                      </a:cubicBezTo>
                      <a:lnTo>
                        <a:pt x="1355" y="272"/>
                      </a:lnTo>
                      <a:cubicBezTo>
                        <a:pt x="1342" y="284"/>
                        <a:pt x="1329" y="297"/>
                        <a:pt x="1316" y="310"/>
                      </a:cubicBezTo>
                      <a:cubicBezTo>
                        <a:pt x="1277" y="336"/>
                        <a:pt x="1239" y="349"/>
                        <a:pt x="1187" y="375"/>
                      </a:cubicBezTo>
                      <a:cubicBezTo>
                        <a:pt x="1174" y="375"/>
                        <a:pt x="1148" y="388"/>
                        <a:pt x="1123" y="388"/>
                      </a:cubicBezTo>
                      <a:cubicBezTo>
                        <a:pt x="1097" y="388"/>
                        <a:pt x="1084" y="400"/>
                        <a:pt x="1058" y="400"/>
                      </a:cubicBezTo>
                      <a:lnTo>
                        <a:pt x="903" y="400"/>
                      </a:lnTo>
                      <a:lnTo>
                        <a:pt x="749" y="375"/>
                      </a:lnTo>
                      <a:lnTo>
                        <a:pt x="568" y="375"/>
                      </a:lnTo>
                      <a:cubicBezTo>
                        <a:pt x="551" y="370"/>
                        <a:pt x="534" y="369"/>
                        <a:pt x="517" y="369"/>
                      </a:cubicBezTo>
                      <a:cubicBezTo>
                        <a:pt x="482" y="369"/>
                        <a:pt x="448" y="375"/>
                        <a:pt x="414" y="375"/>
                      </a:cubicBezTo>
                      <a:cubicBezTo>
                        <a:pt x="362" y="388"/>
                        <a:pt x="310" y="400"/>
                        <a:pt x="259" y="413"/>
                      </a:cubicBezTo>
                      <a:lnTo>
                        <a:pt x="194" y="439"/>
                      </a:lnTo>
                      <a:cubicBezTo>
                        <a:pt x="181" y="452"/>
                        <a:pt x="156" y="465"/>
                        <a:pt x="143" y="465"/>
                      </a:cubicBezTo>
                      <a:lnTo>
                        <a:pt x="104" y="491"/>
                      </a:lnTo>
                      <a:cubicBezTo>
                        <a:pt x="91" y="504"/>
                        <a:pt x="78" y="504"/>
                        <a:pt x="65" y="517"/>
                      </a:cubicBezTo>
                      <a:cubicBezTo>
                        <a:pt x="40" y="529"/>
                        <a:pt x="14" y="555"/>
                        <a:pt x="1" y="568"/>
                      </a:cubicBezTo>
                      <a:lnTo>
                        <a:pt x="78" y="555"/>
                      </a:lnTo>
                      <a:cubicBezTo>
                        <a:pt x="104" y="542"/>
                        <a:pt x="143" y="542"/>
                        <a:pt x="169" y="542"/>
                      </a:cubicBezTo>
                      <a:lnTo>
                        <a:pt x="414" y="542"/>
                      </a:lnTo>
                      <a:cubicBezTo>
                        <a:pt x="465" y="542"/>
                        <a:pt x="504" y="555"/>
                        <a:pt x="568" y="555"/>
                      </a:cubicBezTo>
                      <a:cubicBezTo>
                        <a:pt x="620" y="568"/>
                        <a:pt x="671" y="568"/>
                        <a:pt x="723" y="581"/>
                      </a:cubicBezTo>
                      <a:cubicBezTo>
                        <a:pt x="787" y="594"/>
                        <a:pt x="839" y="607"/>
                        <a:pt x="903" y="607"/>
                      </a:cubicBezTo>
                      <a:cubicBezTo>
                        <a:pt x="925" y="611"/>
                        <a:pt x="946" y="613"/>
                        <a:pt x="968" y="613"/>
                      </a:cubicBezTo>
                      <a:cubicBezTo>
                        <a:pt x="1011" y="613"/>
                        <a:pt x="1054" y="607"/>
                        <a:pt x="1097" y="607"/>
                      </a:cubicBezTo>
                      <a:cubicBezTo>
                        <a:pt x="1226" y="581"/>
                        <a:pt x="1329" y="517"/>
                        <a:pt x="1419" y="426"/>
                      </a:cubicBezTo>
                      <a:cubicBezTo>
                        <a:pt x="1458" y="388"/>
                        <a:pt x="1484" y="349"/>
                        <a:pt x="1510" y="297"/>
                      </a:cubicBezTo>
                      <a:cubicBezTo>
                        <a:pt x="1535" y="259"/>
                        <a:pt x="1548" y="220"/>
                        <a:pt x="1561" y="181"/>
                      </a:cubicBezTo>
                      <a:cubicBezTo>
                        <a:pt x="1561" y="143"/>
                        <a:pt x="1574" y="117"/>
                        <a:pt x="1574" y="78"/>
                      </a:cubicBezTo>
                      <a:lnTo>
                        <a:pt x="1574" y="14"/>
                      </a:lnTo>
                      <a:lnTo>
                        <a:pt x="15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4074425" y="3588300"/>
                  <a:ext cx="775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215" extrusionOk="0">
                      <a:moveTo>
                        <a:pt x="147" y="1"/>
                      </a:moveTo>
                      <a:cubicBezTo>
                        <a:pt x="66" y="1"/>
                        <a:pt x="0" y="92"/>
                        <a:pt x="42" y="174"/>
                      </a:cubicBezTo>
                      <a:cubicBezTo>
                        <a:pt x="59" y="203"/>
                        <a:pt x="83" y="214"/>
                        <a:pt x="108" y="214"/>
                      </a:cubicBezTo>
                      <a:cubicBezTo>
                        <a:pt x="199" y="214"/>
                        <a:pt x="310" y="70"/>
                        <a:pt x="209" y="19"/>
                      </a:cubicBezTo>
                      <a:cubicBezTo>
                        <a:pt x="189" y="6"/>
                        <a:pt x="16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4101900" y="3560575"/>
                  <a:ext cx="645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13" extrusionOk="0">
                      <a:moveTo>
                        <a:pt x="156" y="1"/>
                      </a:moveTo>
                      <a:cubicBezTo>
                        <a:pt x="72" y="1"/>
                        <a:pt x="0" y="92"/>
                        <a:pt x="52" y="174"/>
                      </a:cubicBezTo>
                      <a:cubicBezTo>
                        <a:pt x="77" y="200"/>
                        <a:pt x="106" y="213"/>
                        <a:pt x="135" y="213"/>
                      </a:cubicBezTo>
                      <a:cubicBezTo>
                        <a:pt x="164" y="213"/>
                        <a:pt x="193" y="200"/>
                        <a:pt x="219" y="174"/>
                      </a:cubicBezTo>
                      <a:cubicBezTo>
                        <a:pt x="258" y="136"/>
                        <a:pt x="258" y="58"/>
                        <a:pt x="219" y="19"/>
                      </a:cubicBezTo>
                      <a:cubicBezTo>
                        <a:pt x="199" y="7"/>
                        <a:pt x="177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3" name="Google Shape;93;p2"/>
            <p:cNvGrpSpPr/>
            <p:nvPr/>
          </p:nvGrpSpPr>
          <p:grpSpPr>
            <a:xfrm flipH="1">
              <a:off x="7960325" y="414418"/>
              <a:ext cx="310295" cy="307601"/>
              <a:chOff x="1969331" y="802493"/>
              <a:chExt cx="310295" cy="307601"/>
            </a:xfrm>
          </p:grpSpPr>
          <p:sp>
            <p:nvSpPr>
              <p:cNvPr id="94" name="Google Shape;94;p2"/>
              <p:cNvSpPr/>
              <p:nvPr/>
            </p:nvSpPr>
            <p:spPr>
              <a:xfrm rot="10800000">
                <a:off x="2159912" y="1003137"/>
                <a:ext cx="201" cy="20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" name="Google Shape;95;p2"/>
              <p:cNvGrpSpPr/>
              <p:nvPr/>
            </p:nvGrpSpPr>
            <p:grpSpPr>
              <a:xfrm>
                <a:off x="1969331" y="802493"/>
                <a:ext cx="310295" cy="307601"/>
                <a:chOff x="4037750" y="3523325"/>
                <a:chExt cx="108975" cy="108025"/>
              </a:xfrm>
            </p:grpSpPr>
            <p:sp>
              <p:nvSpPr>
                <p:cNvPr id="96" name="Google Shape;96;p2"/>
                <p:cNvSpPr/>
                <p:nvPr/>
              </p:nvSpPr>
              <p:spPr>
                <a:xfrm>
                  <a:off x="4037750" y="3570375"/>
                  <a:ext cx="59975" cy="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2439" extrusionOk="0">
                      <a:moveTo>
                        <a:pt x="13" y="2426"/>
                      </a:moveTo>
                      <a:lnTo>
                        <a:pt x="0" y="2438"/>
                      </a:lnTo>
                      <a:lnTo>
                        <a:pt x="64" y="2438"/>
                      </a:lnTo>
                      <a:lnTo>
                        <a:pt x="13" y="2426"/>
                      </a:lnTo>
                      <a:close/>
                      <a:moveTo>
                        <a:pt x="1558" y="1"/>
                      </a:moveTo>
                      <a:cubicBezTo>
                        <a:pt x="1429" y="1"/>
                        <a:pt x="1299" y="24"/>
                        <a:pt x="1173" y="66"/>
                      </a:cubicBezTo>
                      <a:cubicBezTo>
                        <a:pt x="954" y="156"/>
                        <a:pt x="774" y="298"/>
                        <a:pt x="632" y="478"/>
                      </a:cubicBezTo>
                      <a:cubicBezTo>
                        <a:pt x="503" y="646"/>
                        <a:pt x="413" y="840"/>
                        <a:pt x="361" y="1046"/>
                      </a:cubicBezTo>
                      <a:cubicBezTo>
                        <a:pt x="348" y="1149"/>
                        <a:pt x="335" y="1239"/>
                        <a:pt x="335" y="1342"/>
                      </a:cubicBezTo>
                      <a:lnTo>
                        <a:pt x="335" y="1407"/>
                      </a:lnTo>
                      <a:lnTo>
                        <a:pt x="335" y="1446"/>
                      </a:lnTo>
                      <a:lnTo>
                        <a:pt x="335" y="1471"/>
                      </a:lnTo>
                      <a:cubicBezTo>
                        <a:pt x="348" y="1510"/>
                        <a:pt x="348" y="1562"/>
                        <a:pt x="348" y="1600"/>
                      </a:cubicBezTo>
                      <a:cubicBezTo>
                        <a:pt x="361" y="1742"/>
                        <a:pt x="361" y="1897"/>
                        <a:pt x="361" y="2039"/>
                      </a:cubicBezTo>
                      <a:cubicBezTo>
                        <a:pt x="361" y="2155"/>
                        <a:pt x="322" y="2258"/>
                        <a:pt x="271" y="2361"/>
                      </a:cubicBezTo>
                      <a:cubicBezTo>
                        <a:pt x="219" y="2413"/>
                        <a:pt x="155" y="2438"/>
                        <a:pt x="77" y="2438"/>
                      </a:cubicBezTo>
                      <a:lnTo>
                        <a:pt x="168" y="2438"/>
                      </a:lnTo>
                      <a:cubicBezTo>
                        <a:pt x="206" y="2426"/>
                        <a:pt x="258" y="2400"/>
                        <a:pt x="284" y="2374"/>
                      </a:cubicBezTo>
                      <a:cubicBezTo>
                        <a:pt x="361" y="2284"/>
                        <a:pt x="413" y="2168"/>
                        <a:pt x="426" y="2039"/>
                      </a:cubicBezTo>
                      <a:cubicBezTo>
                        <a:pt x="451" y="1884"/>
                        <a:pt x="451" y="1729"/>
                        <a:pt x="451" y="1587"/>
                      </a:cubicBezTo>
                      <a:lnTo>
                        <a:pt x="451" y="1394"/>
                      </a:lnTo>
                      <a:lnTo>
                        <a:pt x="451" y="1330"/>
                      </a:lnTo>
                      <a:cubicBezTo>
                        <a:pt x="464" y="1239"/>
                        <a:pt x="477" y="1149"/>
                        <a:pt x="490" y="1072"/>
                      </a:cubicBezTo>
                      <a:cubicBezTo>
                        <a:pt x="542" y="891"/>
                        <a:pt x="619" y="723"/>
                        <a:pt x="748" y="582"/>
                      </a:cubicBezTo>
                      <a:cubicBezTo>
                        <a:pt x="877" y="427"/>
                        <a:pt x="1044" y="311"/>
                        <a:pt x="1225" y="246"/>
                      </a:cubicBezTo>
                      <a:cubicBezTo>
                        <a:pt x="1322" y="208"/>
                        <a:pt x="1422" y="188"/>
                        <a:pt x="1520" y="188"/>
                      </a:cubicBezTo>
                      <a:cubicBezTo>
                        <a:pt x="1618" y="188"/>
                        <a:pt x="1715" y="208"/>
                        <a:pt x="1805" y="246"/>
                      </a:cubicBezTo>
                      <a:cubicBezTo>
                        <a:pt x="1896" y="272"/>
                        <a:pt x="1973" y="337"/>
                        <a:pt x="2037" y="401"/>
                      </a:cubicBezTo>
                      <a:cubicBezTo>
                        <a:pt x="2102" y="478"/>
                        <a:pt x="2141" y="556"/>
                        <a:pt x="2166" y="646"/>
                      </a:cubicBezTo>
                      <a:cubicBezTo>
                        <a:pt x="2218" y="827"/>
                        <a:pt x="2179" y="1020"/>
                        <a:pt x="2076" y="1175"/>
                      </a:cubicBezTo>
                      <a:cubicBezTo>
                        <a:pt x="2050" y="1201"/>
                        <a:pt x="2012" y="1239"/>
                        <a:pt x="1986" y="1265"/>
                      </a:cubicBezTo>
                      <a:lnTo>
                        <a:pt x="1973" y="1278"/>
                      </a:lnTo>
                      <a:lnTo>
                        <a:pt x="1934" y="1291"/>
                      </a:lnTo>
                      <a:cubicBezTo>
                        <a:pt x="1921" y="1304"/>
                        <a:pt x="1908" y="1317"/>
                        <a:pt x="1883" y="1317"/>
                      </a:cubicBezTo>
                      <a:cubicBezTo>
                        <a:pt x="1825" y="1346"/>
                        <a:pt x="1767" y="1360"/>
                        <a:pt x="1709" y="1360"/>
                      </a:cubicBezTo>
                      <a:cubicBezTo>
                        <a:pt x="1689" y="1360"/>
                        <a:pt x="1670" y="1359"/>
                        <a:pt x="1651" y="1355"/>
                      </a:cubicBezTo>
                      <a:cubicBezTo>
                        <a:pt x="1496" y="1317"/>
                        <a:pt x="1354" y="1213"/>
                        <a:pt x="1289" y="1072"/>
                      </a:cubicBezTo>
                      <a:cubicBezTo>
                        <a:pt x="1225" y="956"/>
                        <a:pt x="1251" y="801"/>
                        <a:pt x="1341" y="711"/>
                      </a:cubicBezTo>
                      <a:cubicBezTo>
                        <a:pt x="1354" y="698"/>
                        <a:pt x="1367" y="685"/>
                        <a:pt x="1380" y="672"/>
                      </a:cubicBezTo>
                      <a:lnTo>
                        <a:pt x="1393" y="659"/>
                      </a:lnTo>
                      <a:cubicBezTo>
                        <a:pt x="1406" y="659"/>
                        <a:pt x="1406" y="646"/>
                        <a:pt x="1406" y="646"/>
                      </a:cubicBezTo>
                      <a:cubicBezTo>
                        <a:pt x="1431" y="633"/>
                        <a:pt x="1457" y="620"/>
                        <a:pt x="1483" y="607"/>
                      </a:cubicBezTo>
                      <a:cubicBezTo>
                        <a:pt x="1498" y="604"/>
                        <a:pt x="1512" y="602"/>
                        <a:pt x="1526" y="602"/>
                      </a:cubicBezTo>
                      <a:cubicBezTo>
                        <a:pt x="1558" y="602"/>
                        <a:pt x="1588" y="611"/>
                        <a:pt x="1625" y="620"/>
                      </a:cubicBezTo>
                      <a:cubicBezTo>
                        <a:pt x="1663" y="646"/>
                        <a:pt x="1689" y="672"/>
                        <a:pt x="1702" y="711"/>
                      </a:cubicBezTo>
                      <a:cubicBezTo>
                        <a:pt x="1715" y="736"/>
                        <a:pt x="1728" y="762"/>
                        <a:pt x="1715" y="788"/>
                      </a:cubicBezTo>
                      <a:cubicBezTo>
                        <a:pt x="1715" y="814"/>
                        <a:pt x="1715" y="827"/>
                        <a:pt x="1702" y="852"/>
                      </a:cubicBezTo>
                      <a:cubicBezTo>
                        <a:pt x="1741" y="801"/>
                        <a:pt x="1754" y="749"/>
                        <a:pt x="1728" y="685"/>
                      </a:cubicBezTo>
                      <a:cubicBezTo>
                        <a:pt x="1715" y="646"/>
                        <a:pt x="1676" y="607"/>
                        <a:pt x="1638" y="582"/>
                      </a:cubicBezTo>
                      <a:cubicBezTo>
                        <a:pt x="1600" y="563"/>
                        <a:pt x="1562" y="551"/>
                        <a:pt x="1519" y="551"/>
                      </a:cubicBezTo>
                      <a:cubicBezTo>
                        <a:pt x="1504" y="551"/>
                        <a:pt x="1487" y="552"/>
                        <a:pt x="1470" y="556"/>
                      </a:cubicBezTo>
                      <a:cubicBezTo>
                        <a:pt x="1431" y="556"/>
                        <a:pt x="1406" y="569"/>
                        <a:pt x="1380" y="582"/>
                      </a:cubicBezTo>
                      <a:lnTo>
                        <a:pt x="1354" y="595"/>
                      </a:lnTo>
                      <a:lnTo>
                        <a:pt x="1328" y="607"/>
                      </a:lnTo>
                      <a:cubicBezTo>
                        <a:pt x="1315" y="620"/>
                        <a:pt x="1302" y="633"/>
                        <a:pt x="1289" y="646"/>
                      </a:cubicBezTo>
                      <a:cubicBezTo>
                        <a:pt x="1238" y="698"/>
                        <a:pt x="1186" y="775"/>
                        <a:pt x="1161" y="852"/>
                      </a:cubicBezTo>
                      <a:cubicBezTo>
                        <a:pt x="1148" y="930"/>
                        <a:pt x="1148" y="1033"/>
                        <a:pt x="1173" y="1110"/>
                      </a:cubicBezTo>
                      <a:cubicBezTo>
                        <a:pt x="1251" y="1304"/>
                        <a:pt x="1418" y="1446"/>
                        <a:pt x="1612" y="1497"/>
                      </a:cubicBezTo>
                      <a:cubicBezTo>
                        <a:pt x="1653" y="1506"/>
                        <a:pt x="1694" y="1511"/>
                        <a:pt x="1735" y="1511"/>
                      </a:cubicBezTo>
                      <a:cubicBezTo>
                        <a:pt x="1808" y="1511"/>
                        <a:pt x="1880" y="1496"/>
                        <a:pt x="1947" y="1471"/>
                      </a:cubicBezTo>
                      <a:cubicBezTo>
                        <a:pt x="1973" y="1458"/>
                        <a:pt x="2012" y="1446"/>
                        <a:pt x="2037" y="1433"/>
                      </a:cubicBezTo>
                      <a:lnTo>
                        <a:pt x="2063" y="1420"/>
                      </a:lnTo>
                      <a:lnTo>
                        <a:pt x="2076" y="1420"/>
                      </a:lnTo>
                      <a:lnTo>
                        <a:pt x="2089" y="1407"/>
                      </a:lnTo>
                      <a:cubicBezTo>
                        <a:pt x="2141" y="1368"/>
                        <a:pt x="2179" y="1330"/>
                        <a:pt x="2218" y="1278"/>
                      </a:cubicBezTo>
                      <a:cubicBezTo>
                        <a:pt x="2295" y="1188"/>
                        <a:pt x="2347" y="1072"/>
                        <a:pt x="2373" y="956"/>
                      </a:cubicBezTo>
                      <a:cubicBezTo>
                        <a:pt x="2398" y="840"/>
                        <a:pt x="2398" y="711"/>
                        <a:pt x="2360" y="595"/>
                      </a:cubicBezTo>
                      <a:cubicBezTo>
                        <a:pt x="2308" y="350"/>
                        <a:pt x="2128" y="143"/>
                        <a:pt x="1883" y="53"/>
                      </a:cubicBezTo>
                      <a:cubicBezTo>
                        <a:pt x="1776" y="17"/>
                        <a:pt x="1667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4046775" y="3579750"/>
                  <a:ext cx="15800" cy="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574" extrusionOk="0">
                      <a:moveTo>
                        <a:pt x="580" y="0"/>
                      </a:moveTo>
                      <a:lnTo>
                        <a:pt x="529" y="65"/>
                      </a:lnTo>
                      <a:lnTo>
                        <a:pt x="503" y="103"/>
                      </a:lnTo>
                      <a:lnTo>
                        <a:pt x="477" y="142"/>
                      </a:lnTo>
                      <a:cubicBezTo>
                        <a:pt x="477" y="155"/>
                        <a:pt x="464" y="181"/>
                        <a:pt x="451" y="194"/>
                      </a:cubicBezTo>
                      <a:lnTo>
                        <a:pt x="426" y="258"/>
                      </a:lnTo>
                      <a:cubicBezTo>
                        <a:pt x="413" y="310"/>
                        <a:pt x="400" y="361"/>
                        <a:pt x="400" y="413"/>
                      </a:cubicBezTo>
                      <a:cubicBezTo>
                        <a:pt x="387" y="465"/>
                        <a:pt x="387" y="516"/>
                        <a:pt x="387" y="568"/>
                      </a:cubicBezTo>
                      <a:cubicBezTo>
                        <a:pt x="387" y="632"/>
                        <a:pt x="387" y="684"/>
                        <a:pt x="400" y="748"/>
                      </a:cubicBezTo>
                      <a:lnTo>
                        <a:pt x="413" y="903"/>
                      </a:lnTo>
                      <a:cubicBezTo>
                        <a:pt x="426" y="955"/>
                        <a:pt x="426" y="1006"/>
                        <a:pt x="413" y="1058"/>
                      </a:cubicBezTo>
                      <a:cubicBezTo>
                        <a:pt x="413" y="1083"/>
                        <a:pt x="413" y="1109"/>
                        <a:pt x="400" y="1122"/>
                      </a:cubicBezTo>
                      <a:cubicBezTo>
                        <a:pt x="400" y="1148"/>
                        <a:pt x="387" y="1174"/>
                        <a:pt x="387" y="1200"/>
                      </a:cubicBezTo>
                      <a:cubicBezTo>
                        <a:pt x="361" y="1238"/>
                        <a:pt x="348" y="1277"/>
                        <a:pt x="322" y="1316"/>
                      </a:cubicBezTo>
                      <a:cubicBezTo>
                        <a:pt x="310" y="1328"/>
                        <a:pt x="297" y="1341"/>
                        <a:pt x="284" y="1367"/>
                      </a:cubicBezTo>
                      <a:cubicBezTo>
                        <a:pt x="271" y="1380"/>
                        <a:pt x="258" y="1393"/>
                        <a:pt x="232" y="1406"/>
                      </a:cubicBezTo>
                      <a:cubicBezTo>
                        <a:pt x="219" y="1419"/>
                        <a:pt x="206" y="1432"/>
                        <a:pt x="193" y="1445"/>
                      </a:cubicBezTo>
                      <a:cubicBezTo>
                        <a:pt x="181" y="1457"/>
                        <a:pt x="168" y="1470"/>
                        <a:pt x="155" y="1470"/>
                      </a:cubicBezTo>
                      <a:cubicBezTo>
                        <a:pt x="129" y="1496"/>
                        <a:pt x="103" y="1509"/>
                        <a:pt x="77" y="1522"/>
                      </a:cubicBezTo>
                      <a:lnTo>
                        <a:pt x="0" y="1573"/>
                      </a:lnTo>
                      <a:lnTo>
                        <a:pt x="103" y="1573"/>
                      </a:lnTo>
                      <a:cubicBezTo>
                        <a:pt x="129" y="1573"/>
                        <a:pt x="168" y="1573"/>
                        <a:pt x="193" y="1561"/>
                      </a:cubicBezTo>
                      <a:cubicBezTo>
                        <a:pt x="245" y="1548"/>
                        <a:pt x="284" y="1535"/>
                        <a:pt x="322" y="1522"/>
                      </a:cubicBezTo>
                      <a:cubicBezTo>
                        <a:pt x="361" y="1496"/>
                        <a:pt x="413" y="1457"/>
                        <a:pt x="451" y="1432"/>
                      </a:cubicBezTo>
                      <a:cubicBezTo>
                        <a:pt x="490" y="1380"/>
                        <a:pt x="529" y="1341"/>
                        <a:pt x="555" y="1277"/>
                      </a:cubicBezTo>
                      <a:cubicBezTo>
                        <a:pt x="593" y="1225"/>
                        <a:pt x="619" y="1161"/>
                        <a:pt x="619" y="1096"/>
                      </a:cubicBezTo>
                      <a:cubicBezTo>
                        <a:pt x="632" y="1032"/>
                        <a:pt x="632" y="967"/>
                        <a:pt x="619" y="903"/>
                      </a:cubicBezTo>
                      <a:cubicBezTo>
                        <a:pt x="619" y="838"/>
                        <a:pt x="606" y="774"/>
                        <a:pt x="593" y="722"/>
                      </a:cubicBezTo>
                      <a:cubicBezTo>
                        <a:pt x="593" y="671"/>
                        <a:pt x="593" y="619"/>
                        <a:pt x="567" y="568"/>
                      </a:cubicBezTo>
                      <a:cubicBezTo>
                        <a:pt x="555" y="516"/>
                        <a:pt x="555" y="465"/>
                        <a:pt x="555" y="413"/>
                      </a:cubicBezTo>
                      <a:lnTo>
                        <a:pt x="555" y="284"/>
                      </a:lnTo>
                      <a:lnTo>
                        <a:pt x="555" y="220"/>
                      </a:lnTo>
                      <a:lnTo>
                        <a:pt x="555" y="168"/>
                      </a:lnTo>
                      <a:cubicBezTo>
                        <a:pt x="555" y="142"/>
                        <a:pt x="567" y="103"/>
                        <a:pt x="567" y="78"/>
                      </a:cubicBezTo>
                      <a:cubicBezTo>
                        <a:pt x="580" y="26"/>
                        <a:pt x="580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4085125" y="3523325"/>
                  <a:ext cx="61600" cy="6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2412" extrusionOk="0">
                      <a:moveTo>
                        <a:pt x="2425" y="1"/>
                      </a:moveTo>
                      <a:lnTo>
                        <a:pt x="2425" y="27"/>
                      </a:lnTo>
                      <a:cubicBezTo>
                        <a:pt x="2438" y="39"/>
                        <a:pt x="2438" y="52"/>
                        <a:pt x="2438" y="78"/>
                      </a:cubicBezTo>
                      <a:cubicBezTo>
                        <a:pt x="2438" y="117"/>
                        <a:pt x="2438" y="143"/>
                        <a:pt x="2438" y="181"/>
                      </a:cubicBezTo>
                      <a:cubicBezTo>
                        <a:pt x="2430" y="204"/>
                        <a:pt x="2423" y="226"/>
                        <a:pt x="2410" y="249"/>
                      </a:cubicBezTo>
                      <a:lnTo>
                        <a:pt x="2410" y="249"/>
                      </a:lnTo>
                      <a:cubicBezTo>
                        <a:pt x="2448" y="204"/>
                        <a:pt x="2463" y="151"/>
                        <a:pt x="2463" y="91"/>
                      </a:cubicBezTo>
                      <a:cubicBezTo>
                        <a:pt x="2463" y="78"/>
                        <a:pt x="2463" y="52"/>
                        <a:pt x="2463" y="39"/>
                      </a:cubicBezTo>
                      <a:lnTo>
                        <a:pt x="2425" y="1"/>
                      </a:lnTo>
                      <a:close/>
                      <a:moveTo>
                        <a:pt x="2410" y="249"/>
                      </a:moveTo>
                      <a:cubicBezTo>
                        <a:pt x="2400" y="261"/>
                        <a:pt x="2387" y="273"/>
                        <a:pt x="2373" y="284"/>
                      </a:cubicBezTo>
                      <a:cubicBezTo>
                        <a:pt x="2283" y="336"/>
                        <a:pt x="2180" y="375"/>
                        <a:pt x="2064" y="375"/>
                      </a:cubicBezTo>
                      <a:cubicBezTo>
                        <a:pt x="1922" y="375"/>
                        <a:pt x="1767" y="375"/>
                        <a:pt x="1625" y="362"/>
                      </a:cubicBezTo>
                      <a:lnTo>
                        <a:pt x="1496" y="349"/>
                      </a:lnTo>
                      <a:lnTo>
                        <a:pt x="1354" y="349"/>
                      </a:lnTo>
                      <a:cubicBezTo>
                        <a:pt x="1264" y="349"/>
                        <a:pt x="1161" y="362"/>
                        <a:pt x="1071" y="375"/>
                      </a:cubicBezTo>
                      <a:cubicBezTo>
                        <a:pt x="864" y="413"/>
                        <a:pt x="671" y="504"/>
                        <a:pt x="503" y="646"/>
                      </a:cubicBezTo>
                      <a:cubicBezTo>
                        <a:pt x="310" y="774"/>
                        <a:pt x="181" y="968"/>
                        <a:pt x="91" y="1187"/>
                      </a:cubicBezTo>
                      <a:cubicBezTo>
                        <a:pt x="13" y="1419"/>
                        <a:pt x="1" y="1664"/>
                        <a:pt x="78" y="1896"/>
                      </a:cubicBezTo>
                      <a:cubicBezTo>
                        <a:pt x="168" y="2141"/>
                        <a:pt x="374" y="2322"/>
                        <a:pt x="619" y="2386"/>
                      </a:cubicBezTo>
                      <a:cubicBezTo>
                        <a:pt x="680" y="2403"/>
                        <a:pt x="742" y="2411"/>
                        <a:pt x="804" y="2411"/>
                      </a:cubicBezTo>
                      <a:cubicBezTo>
                        <a:pt x="981" y="2411"/>
                        <a:pt x="1160" y="2346"/>
                        <a:pt x="1303" y="2232"/>
                      </a:cubicBezTo>
                      <a:cubicBezTo>
                        <a:pt x="1342" y="2193"/>
                        <a:pt x="1393" y="2154"/>
                        <a:pt x="1419" y="2115"/>
                      </a:cubicBezTo>
                      <a:lnTo>
                        <a:pt x="1432" y="2090"/>
                      </a:lnTo>
                      <a:lnTo>
                        <a:pt x="1458" y="2051"/>
                      </a:lnTo>
                      <a:cubicBezTo>
                        <a:pt x="1470" y="2025"/>
                        <a:pt x="1483" y="1999"/>
                        <a:pt x="1496" y="1974"/>
                      </a:cubicBezTo>
                      <a:cubicBezTo>
                        <a:pt x="1535" y="1858"/>
                        <a:pt x="1548" y="1742"/>
                        <a:pt x="1509" y="1638"/>
                      </a:cubicBezTo>
                      <a:cubicBezTo>
                        <a:pt x="1470" y="1432"/>
                        <a:pt x="1329" y="1277"/>
                        <a:pt x="1135" y="1200"/>
                      </a:cubicBezTo>
                      <a:cubicBezTo>
                        <a:pt x="1079" y="1184"/>
                        <a:pt x="1024" y="1173"/>
                        <a:pt x="968" y="1173"/>
                      </a:cubicBezTo>
                      <a:cubicBezTo>
                        <a:pt x="933" y="1173"/>
                        <a:pt x="899" y="1177"/>
                        <a:pt x="864" y="1187"/>
                      </a:cubicBezTo>
                      <a:cubicBezTo>
                        <a:pt x="787" y="1213"/>
                        <a:pt x="723" y="1252"/>
                        <a:pt x="671" y="1316"/>
                      </a:cubicBezTo>
                      <a:cubicBezTo>
                        <a:pt x="658" y="1329"/>
                        <a:pt x="645" y="1342"/>
                        <a:pt x="632" y="1355"/>
                      </a:cubicBezTo>
                      <a:lnTo>
                        <a:pt x="619" y="1381"/>
                      </a:lnTo>
                      <a:cubicBezTo>
                        <a:pt x="607" y="1381"/>
                        <a:pt x="607" y="1393"/>
                        <a:pt x="607" y="1393"/>
                      </a:cubicBezTo>
                      <a:cubicBezTo>
                        <a:pt x="594" y="1432"/>
                        <a:pt x="581" y="1458"/>
                        <a:pt x="568" y="1497"/>
                      </a:cubicBezTo>
                      <a:cubicBezTo>
                        <a:pt x="555" y="1548"/>
                        <a:pt x="568" y="1613"/>
                        <a:pt x="607" y="1664"/>
                      </a:cubicBezTo>
                      <a:cubicBezTo>
                        <a:pt x="632" y="1703"/>
                        <a:pt x="671" y="1729"/>
                        <a:pt x="710" y="1754"/>
                      </a:cubicBezTo>
                      <a:lnTo>
                        <a:pt x="813" y="1754"/>
                      </a:lnTo>
                      <a:cubicBezTo>
                        <a:pt x="826" y="1742"/>
                        <a:pt x="852" y="1729"/>
                        <a:pt x="864" y="1729"/>
                      </a:cubicBezTo>
                      <a:lnTo>
                        <a:pt x="877" y="1716"/>
                      </a:lnTo>
                      <a:lnTo>
                        <a:pt x="864" y="1716"/>
                      </a:lnTo>
                      <a:cubicBezTo>
                        <a:pt x="852" y="1716"/>
                        <a:pt x="826" y="1729"/>
                        <a:pt x="813" y="1729"/>
                      </a:cubicBezTo>
                      <a:cubicBezTo>
                        <a:pt x="774" y="1729"/>
                        <a:pt x="748" y="1729"/>
                        <a:pt x="723" y="1716"/>
                      </a:cubicBezTo>
                      <a:cubicBezTo>
                        <a:pt x="684" y="1703"/>
                        <a:pt x="658" y="1664"/>
                        <a:pt x="632" y="1638"/>
                      </a:cubicBezTo>
                      <a:cubicBezTo>
                        <a:pt x="619" y="1587"/>
                        <a:pt x="607" y="1535"/>
                        <a:pt x="619" y="1497"/>
                      </a:cubicBezTo>
                      <a:cubicBezTo>
                        <a:pt x="632" y="1471"/>
                        <a:pt x="645" y="1445"/>
                        <a:pt x="658" y="1419"/>
                      </a:cubicBezTo>
                      <a:lnTo>
                        <a:pt x="671" y="1406"/>
                      </a:lnTo>
                      <a:lnTo>
                        <a:pt x="684" y="1393"/>
                      </a:lnTo>
                      <a:cubicBezTo>
                        <a:pt x="697" y="1381"/>
                        <a:pt x="710" y="1368"/>
                        <a:pt x="723" y="1355"/>
                      </a:cubicBezTo>
                      <a:cubicBezTo>
                        <a:pt x="761" y="1316"/>
                        <a:pt x="826" y="1290"/>
                        <a:pt x="877" y="1277"/>
                      </a:cubicBezTo>
                      <a:cubicBezTo>
                        <a:pt x="906" y="1273"/>
                        <a:pt x="932" y="1270"/>
                        <a:pt x="958" y="1270"/>
                      </a:cubicBezTo>
                      <a:cubicBezTo>
                        <a:pt x="1002" y="1270"/>
                        <a:pt x="1043" y="1279"/>
                        <a:pt x="1084" y="1303"/>
                      </a:cubicBezTo>
                      <a:cubicBezTo>
                        <a:pt x="1225" y="1368"/>
                        <a:pt x="1329" y="1497"/>
                        <a:pt x="1354" y="1651"/>
                      </a:cubicBezTo>
                      <a:cubicBezTo>
                        <a:pt x="1367" y="1742"/>
                        <a:pt x="1367" y="1819"/>
                        <a:pt x="1329" y="1896"/>
                      </a:cubicBezTo>
                      <a:cubicBezTo>
                        <a:pt x="1316" y="1909"/>
                        <a:pt x="1303" y="1922"/>
                        <a:pt x="1303" y="1948"/>
                      </a:cubicBezTo>
                      <a:lnTo>
                        <a:pt x="1277" y="1974"/>
                      </a:lnTo>
                      <a:lnTo>
                        <a:pt x="1264" y="1987"/>
                      </a:lnTo>
                      <a:cubicBezTo>
                        <a:pt x="1238" y="2025"/>
                        <a:pt x="1213" y="2051"/>
                        <a:pt x="1174" y="2090"/>
                      </a:cubicBezTo>
                      <a:cubicBezTo>
                        <a:pt x="1065" y="2162"/>
                        <a:pt x="938" y="2203"/>
                        <a:pt x="813" y="2203"/>
                      </a:cubicBezTo>
                      <a:cubicBezTo>
                        <a:pt x="760" y="2203"/>
                        <a:pt x="708" y="2195"/>
                        <a:pt x="658" y="2180"/>
                      </a:cubicBezTo>
                      <a:cubicBezTo>
                        <a:pt x="555" y="2154"/>
                        <a:pt x="478" y="2115"/>
                        <a:pt x="413" y="2051"/>
                      </a:cubicBezTo>
                      <a:cubicBezTo>
                        <a:pt x="336" y="1987"/>
                        <a:pt x="284" y="1909"/>
                        <a:pt x="246" y="1819"/>
                      </a:cubicBezTo>
                      <a:cubicBezTo>
                        <a:pt x="181" y="1626"/>
                        <a:pt x="181" y="1419"/>
                        <a:pt x="246" y="1239"/>
                      </a:cubicBezTo>
                      <a:cubicBezTo>
                        <a:pt x="310" y="1045"/>
                        <a:pt x="426" y="891"/>
                        <a:pt x="581" y="762"/>
                      </a:cubicBezTo>
                      <a:cubicBezTo>
                        <a:pt x="723" y="633"/>
                        <a:pt x="890" y="555"/>
                        <a:pt x="1084" y="504"/>
                      </a:cubicBezTo>
                      <a:cubicBezTo>
                        <a:pt x="1161" y="478"/>
                        <a:pt x="1251" y="465"/>
                        <a:pt x="1342" y="465"/>
                      </a:cubicBezTo>
                      <a:lnTo>
                        <a:pt x="1599" y="465"/>
                      </a:lnTo>
                      <a:cubicBezTo>
                        <a:pt x="1741" y="465"/>
                        <a:pt x="1896" y="452"/>
                        <a:pt x="2051" y="439"/>
                      </a:cubicBezTo>
                      <a:cubicBezTo>
                        <a:pt x="2167" y="426"/>
                        <a:pt x="2283" y="375"/>
                        <a:pt x="2373" y="297"/>
                      </a:cubicBezTo>
                      <a:cubicBezTo>
                        <a:pt x="2389" y="281"/>
                        <a:pt x="2401" y="265"/>
                        <a:pt x="2410" y="2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4093175" y="3532675"/>
                  <a:ext cx="39350" cy="1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" h="613" extrusionOk="0">
                      <a:moveTo>
                        <a:pt x="1574" y="1"/>
                      </a:moveTo>
                      <a:lnTo>
                        <a:pt x="1522" y="65"/>
                      </a:lnTo>
                      <a:cubicBezTo>
                        <a:pt x="1510" y="78"/>
                        <a:pt x="1497" y="104"/>
                        <a:pt x="1471" y="143"/>
                      </a:cubicBezTo>
                      <a:cubicBezTo>
                        <a:pt x="1471" y="155"/>
                        <a:pt x="1458" y="168"/>
                        <a:pt x="1445" y="181"/>
                      </a:cubicBezTo>
                      <a:cubicBezTo>
                        <a:pt x="1432" y="194"/>
                        <a:pt x="1419" y="207"/>
                        <a:pt x="1406" y="220"/>
                      </a:cubicBezTo>
                      <a:lnTo>
                        <a:pt x="1355" y="272"/>
                      </a:lnTo>
                      <a:cubicBezTo>
                        <a:pt x="1342" y="284"/>
                        <a:pt x="1329" y="297"/>
                        <a:pt x="1316" y="310"/>
                      </a:cubicBezTo>
                      <a:cubicBezTo>
                        <a:pt x="1277" y="336"/>
                        <a:pt x="1239" y="349"/>
                        <a:pt x="1187" y="375"/>
                      </a:cubicBezTo>
                      <a:cubicBezTo>
                        <a:pt x="1174" y="375"/>
                        <a:pt x="1148" y="388"/>
                        <a:pt x="1123" y="388"/>
                      </a:cubicBezTo>
                      <a:cubicBezTo>
                        <a:pt x="1097" y="388"/>
                        <a:pt x="1084" y="400"/>
                        <a:pt x="1058" y="400"/>
                      </a:cubicBezTo>
                      <a:lnTo>
                        <a:pt x="903" y="400"/>
                      </a:lnTo>
                      <a:lnTo>
                        <a:pt x="749" y="375"/>
                      </a:lnTo>
                      <a:lnTo>
                        <a:pt x="568" y="375"/>
                      </a:lnTo>
                      <a:cubicBezTo>
                        <a:pt x="551" y="370"/>
                        <a:pt x="534" y="369"/>
                        <a:pt x="517" y="369"/>
                      </a:cubicBezTo>
                      <a:cubicBezTo>
                        <a:pt x="482" y="369"/>
                        <a:pt x="448" y="375"/>
                        <a:pt x="414" y="375"/>
                      </a:cubicBezTo>
                      <a:cubicBezTo>
                        <a:pt x="362" y="388"/>
                        <a:pt x="310" y="400"/>
                        <a:pt x="259" y="413"/>
                      </a:cubicBezTo>
                      <a:lnTo>
                        <a:pt x="194" y="439"/>
                      </a:lnTo>
                      <a:cubicBezTo>
                        <a:pt x="181" y="452"/>
                        <a:pt x="156" y="465"/>
                        <a:pt x="143" y="465"/>
                      </a:cubicBezTo>
                      <a:lnTo>
                        <a:pt x="104" y="491"/>
                      </a:lnTo>
                      <a:cubicBezTo>
                        <a:pt x="91" y="504"/>
                        <a:pt x="78" y="504"/>
                        <a:pt x="65" y="517"/>
                      </a:cubicBezTo>
                      <a:cubicBezTo>
                        <a:pt x="40" y="529"/>
                        <a:pt x="14" y="555"/>
                        <a:pt x="1" y="568"/>
                      </a:cubicBezTo>
                      <a:lnTo>
                        <a:pt x="78" y="555"/>
                      </a:lnTo>
                      <a:cubicBezTo>
                        <a:pt x="104" y="542"/>
                        <a:pt x="143" y="542"/>
                        <a:pt x="169" y="542"/>
                      </a:cubicBezTo>
                      <a:lnTo>
                        <a:pt x="414" y="542"/>
                      </a:lnTo>
                      <a:cubicBezTo>
                        <a:pt x="465" y="542"/>
                        <a:pt x="504" y="555"/>
                        <a:pt x="568" y="555"/>
                      </a:cubicBezTo>
                      <a:cubicBezTo>
                        <a:pt x="620" y="568"/>
                        <a:pt x="671" y="568"/>
                        <a:pt x="723" y="581"/>
                      </a:cubicBezTo>
                      <a:cubicBezTo>
                        <a:pt x="787" y="594"/>
                        <a:pt x="839" y="607"/>
                        <a:pt x="903" y="607"/>
                      </a:cubicBezTo>
                      <a:cubicBezTo>
                        <a:pt x="925" y="611"/>
                        <a:pt x="946" y="613"/>
                        <a:pt x="968" y="613"/>
                      </a:cubicBezTo>
                      <a:cubicBezTo>
                        <a:pt x="1011" y="613"/>
                        <a:pt x="1054" y="607"/>
                        <a:pt x="1097" y="607"/>
                      </a:cubicBezTo>
                      <a:cubicBezTo>
                        <a:pt x="1226" y="581"/>
                        <a:pt x="1329" y="517"/>
                        <a:pt x="1419" y="426"/>
                      </a:cubicBezTo>
                      <a:cubicBezTo>
                        <a:pt x="1458" y="388"/>
                        <a:pt x="1484" y="349"/>
                        <a:pt x="1510" y="297"/>
                      </a:cubicBezTo>
                      <a:cubicBezTo>
                        <a:pt x="1535" y="259"/>
                        <a:pt x="1548" y="220"/>
                        <a:pt x="1561" y="181"/>
                      </a:cubicBezTo>
                      <a:cubicBezTo>
                        <a:pt x="1561" y="143"/>
                        <a:pt x="1574" y="117"/>
                        <a:pt x="1574" y="78"/>
                      </a:cubicBezTo>
                      <a:lnTo>
                        <a:pt x="1574" y="14"/>
                      </a:lnTo>
                      <a:lnTo>
                        <a:pt x="15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2"/>
                <p:cNvSpPr/>
                <p:nvPr/>
              </p:nvSpPr>
              <p:spPr>
                <a:xfrm>
                  <a:off x="4074425" y="3588300"/>
                  <a:ext cx="775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215" extrusionOk="0">
                      <a:moveTo>
                        <a:pt x="147" y="1"/>
                      </a:moveTo>
                      <a:cubicBezTo>
                        <a:pt x="66" y="1"/>
                        <a:pt x="0" y="92"/>
                        <a:pt x="42" y="174"/>
                      </a:cubicBezTo>
                      <a:cubicBezTo>
                        <a:pt x="59" y="203"/>
                        <a:pt x="83" y="214"/>
                        <a:pt x="108" y="214"/>
                      </a:cubicBezTo>
                      <a:cubicBezTo>
                        <a:pt x="199" y="214"/>
                        <a:pt x="310" y="70"/>
                        <a:pt x="209" y="19"/>
                      </a:cubicBezTo>
                      <a:cubicBezTo>
                        <a:pt x="189" y="6"/>
                        <a:pt x="16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2"/>
                <p:cNvSpPr/>
                <p:nvPr/>
              </p:nvSpPr>
              <p:spPr>
                <a:xfrm>
                  <a:off x="4101900" y="3560575"/>
                  <a:ext cx="645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13" extrusionOk="0">
                      <a:moveTo>
                        <a:pt x="156" y="1"/>
                      </a:moveTo>
                      <a:cubicBezTo>
                        <a:pt x="72" y="1"/>
                        <a:pt x="0" y="92"/>
                        <a:pt x="52" y="174"/>
                      </a:cubicBezTo>
                      <a:cubicBezTo>
                        <a:pt x="77" y="200"/>
                        <a:pt x="106" y="213"/>
                        <a:pt x="135" y="213"/>
                      </a:cubicBezTo>
                      <a:cubicBezTo>
                        <a:pt x="164" y="213"/>
                        <a:pt x="193" y="200"/>
                        <a:pt x="219" y="174"/>
                      </a:cubicBezTo>
                      <a:cubicBezTo>
                        <a:pt x="258" y="136"/>
                        <a:pt x="258" y="58"/>
                        <a:pt x="219" y="19"/>
                      </a:cubicBezTo>
                      <a:cubicBezTo>
                        <a:pt x="199" y="7"/>
                        <a:pt x="177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02" name="Google Shape;102;p2"/>
          <p:cNvGrpSpPr/>
          <p:nvPr/>
        </p:nvGrpSpPr>
        <p:grpSpPr>
          <a:xfrm>
            <a:off x="714214" y="4473580"/>
            <a:ext cx="7715881" cy="314092"/>
            <a:chOff x="946206" y="1234018"/>
            <a:chExt cx="7556440" cy="307601"/>
          </a:xfrm>
        </p:grpSpPr>
        <p:grpSp>
          <p:nvGrpSpPr>
            <p:cNvPr id="103" name="Google Shape;103;p2"/>
            <p:cNvGrpSpPr/>
            <p:nvPr/>
          </p:nvGrpSpPr>
          <p:grpSpPr>
            <a:xfrm>
              <a:off x="1114930" y="1355757"/>
              <a:ext cx="7163972" cy="64150"/>
              <a:chOff x="1299890" y="844622"/>
              <a:chExt cx="6544233" cy="64143"/>
            </a:xfrm>
          </p:grpSpPr>
          <p:grpSp>
            <p:nvGrpSpPr>
              <p:cNvPr id="104" name="Google Shape;104;p2"/>
              <p:cNvGrpSpPr/>
              <p:nvPr/>
            </p:nvGrpSpPr>
            <p:grpSpPr>
              <a:xfrm>
                <a:off x="4528885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105" name="Google Shape;105;p2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1;p2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2;p2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2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15;p2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2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2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2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2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2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2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2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2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2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2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2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2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2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2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2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2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3;p2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4;p2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2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2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2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8" name="Google Shape;138;p2"/>
              <p:cNvGrpSpPr/>
              <p:nvPr/>
            </p:nvGrpSpPr>
            <p:grpSpPr>
              <a:xfrm>
                <a:off x="1299890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139" name="Google Shape;139;p2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2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2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2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2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2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2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146;p2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47;p2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2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2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150;p2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51;p2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152;p2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53;p2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2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55;p2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56;p2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2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158;p2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159;p2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60;p2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" name="Google Shape;161;p2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62;p2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63;p2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64;p2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2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66;p2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67;p2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2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69;p2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70;p2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2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2" name="Google Shape;172;p2"/>
            <p:cNvGrpSpPr/>
            <p:nvPr/>
          </p:nvGrpSpPr>
          <p:grpSpPr>
            <a:xfrm>
              <a:off x="946206" y="1234018"/>
              <a:ext cx="310295" cy="307601"/>
              <a:chOff x="1969331" y="802493"/>
              <a:chExt cx="310295" cy="307601"/>
            </a:xfrm>
          </p:grpSpPr>
          <p:sp>
            <p:nvSpPr>
              <p:cNvPr id="173" name="Google Shape;173;p2"/>
              <p:cNvSpPr/>
              <p:nvPr/>
            </p:nvSpPr>
            <p:spPr>
              <a:xfrm rot="10800000">
                <a:off x="2159912" y="1003137"/>
                <a:ext cx="201" cy="20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4" name="Google Shape;174;p2"/>
              <p:cNvGrpSpPr/>
              <p:nvPr/>
            </p:nvGrpSpPr>
            <p:grpSpPr>
              <a:xfrm>
                <a:off x="1969331" y="802493"/>
                <a:ext cx="310295" cy="307601"/>
                <a:chOff x="4037750" y="3523325"/>
                <a:chExt cx="108975" cy="108025"/>
              </a:xfrm>
            </p:grpSpPr>
            <p:sp>
              <p:nvSpPr>
                <p:cNvPr id="175" name="Google Shape;175;p2"/>
                <p:cNvSpPr/>
                <p:nvPr/>
              </p:nvSpPr>
              <p:spPr>
                <a:xfrm>
                  <a:off x="4037750" y="3570375"/>
                  <a:ext cx="59975" cy="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2439" extrusionOk="0">
                      <a:moveTo>
                        <a:pt x="13" y="2426"/>
                      </a:moveTo>
                      <a:lnTo>
                        <a:pt x="0" y="2438"/>
                      </a:lnTo>
                      <a:lnTo>
                        <a:pt x="64" y="2438"/>
                      </a:lnTo>
                      <a:lnTo>
                        <a:pt x="13" y="2426"/>
                      </a:lnTo>
                      <a:close/>
                      <a:moveTo>
                        <a:pt x="1558" y="1"/>
                      </a:moveTo>
                      <a:cubicBezTo>
                        <a:pt x="1429" y="1"/>
                        <a:pt x="1299" y="24"/>
                        <a:pt x="1173" y="66"/>
                      </a:cubicBezTo>
                      <a:cubicBezTo>
                        <a:pt x="954" y="156"/>
                        <a:pt x="774" y="298"/>
                        <a:pt x="632" y="478"/>
                      </a:cubicBezTo>
                      <a:cubicBezTo>
                        <a:pt x="503" y="646"/>
                        <a:pt x="413" y="840"/>
                        <a:pt x="361" y="1046"/>
                      </a:cubicBezTo>
                      <a:cubicBezTo>
                        <a:pt x="348" y="1149"/>
                        <a:pt x="335" y="1239"/>
                        <a:pt x="335" y="1342"/>
                      </a:cubicBezTo>
                      <a:lnTo>
                        <a:pt x="335" y="1407"/>
                      </a:lnTo>
                      <a:lnTo>
                        <a:pt x="335" y="1446"/>
                      </a:lnTo>
                      <a:lnTo>
                        <a:pt x="335" y="1471"/>
                      </a:lnTo>
                      <a:cubicBezTo>
                        <a:pt x="348" y="1510"/>
                        <a:pt x="348" y="1562"/>
                        <a:pt x="348" y="1600"/>
                      </a:cubicBezTo>
                      <a:cubicBezTo>
                        <a:pt x="361" y="1742"/>
                        <a:pt x="361" y="1897"/>
                        <a:pt x="361" y="2039"/>
                      </a:cubicBezTo>
                      <a:cubicBezTo>
                        <a:pt x="361" y="2155"/>
                        <a:pt x="322" y="2258"/>
                        <a:pt x="271" y="2361"/>
                      </a:cubicBezTo>
                      <a:cubicBezTo>
                        <a:pt x="219" y="2413"/>
                        <a:pt x="155" y="2438"/>
                        <a:pt x="77" y="2438"/>
                      </a:cubicBezTo>
                      <a:lnTo>
                        <a:pt x="168" y="2438"/>
                      </a:lnTo>
                      <a:cubicBezTo>
                        <a:pt x="206" y="2426"/>
                        <a:pt x="258" y="2400"/>
                        <a:pt x="284" y="2374"/>
                      </a:cubicBezTo>
                      <a:cubicBezTo>
                        <a:pt x="361" y="2284"/>
                        <a:pt x="413" y="2168"/>
                        <a:pt x="426" y="2039"/>
                      </a:cubicBezTo>
                      <a:cubicBezTo>
                        <a:pt x="451" y="1884"/>
                        <a:pt x="451" y="1729"/>
                        <a:pt x="451" y="1587"/>
                      </a:cubicBezTo>
                      <a:lnTo>
                        <a:pt x="451" y="1394"/>
                      </a:lnTo>
                      <a:lnTo>
                        <a:pt x="451" y="1330"/>
                      </a:lnTo>
                      <a:cubicBezTo>
                        <a:pt x="464" y="1239"/>
                        <a:pt x="477" y="1149"/>
                        <a:pt x="490" y="1072"/>
                      </a:cubicBezTo>
                      <a:cubicBezTo>
                        <a:pt x="542" y="891"/>
                        <a:pt x="619" y="723"/>
                        <a:pt x="748" y="582"/>
                      </a:cubicBezTo>
                      <a:cubicBezTo>
                        <a:pt x="877" y="427"/>
                        <a:pt x="1044" y="311"/>
                        <a:pt x="1225" y="246"/>
                      </a:cubicBezTo>
                      <a:cubicBezTo>
                        <a:pt x="1322" y="208"/>
                        <a:pt x="1422" y="188"/>
                        <a:pt x="1520" y="188"/>
                      </a:cubicBezTo>
                      <a:cubicBezTo>
                        <a:pt x="1618" y="188"/>
                        <a:pt x="1715" y="208"/>
                        <a:pt x="1805" y="246"/>
                      </a:cubicBezTo>
                      <a:cubicBezTo>
                        <a:pt x="1896" y="272"/>
                        <a:pt x="1973" y="337"/>
                        <a:pt x="2037" y="401"/>
                      </a:cubicBezTo>
                      <a:cubicBezTo>
                        <a:pt x="2102" y="478"/>
                        <a:pt x="2141" y="556"/>
                        <a:pt x="2166" y="646"/>
                      </a:cubicBezTo>
                      <a:cubicBezTo>
                        <a:pt x="2218" y="827"/>
                        <a:pt x="2179" y="1020"/>
                        <a:pt x="2076" y="1175"/>
                      </a:cubicBezTo>
                      <a:cubicBezTo>
                        <a:pt x="2050" y="1201"/>
                        <a:pt x="2012" y="1239"/>
                        <a:pt x="1986" y="1265"/>
                      </a:cubicBezTo>
                      <a:lnTo>
                        <a:pt x="1973" y="1278"/>
                      </a:lnTo>
                      <a:lnTo>
                        <a:pt x="1934" y="1291"/>
                      </a:lnTo>
                      <a:cubicBezTo>
                        <a:pt x="1921" y="1304"/>
                        <a:pt x="1908" y="1317"/>
                        <a:pt x="1883" y="1317"/>
                      </a:cubicBezTo>
                      <a:cubicBezTo>
                        <a:pt x="1825" y="1346"/>
                        <a:pt x="1767" y="1360"/>
                        <a:pt x="1709" y="1360"/>
                      </a:cubicBezTo>
                      <a:cubicBezTo>
                        <a:pt x="1689" y="1360"/>
                        <a:pt x="1670" y="1359"/>
                        <a:pt x="1651" y="1355"/>
                      </a:cubicBezTo>
                      <a:cubicBezTo>
                        <a:pt x="1496" y="1317"/>
                        <a:pt x="1354" y="1213"/>
                        <a:pt x="1289" y="1072"/>
                      </a:cubicBezTo>
                      <a:cubicBezTo>
                        <a:pt x="1225" y="956"/>
                        <a:pt x="1251" y="801"/>
                        <a:pt x="1341" y="711"/>
                      </a:cubicBezTo>
                      <a:cubicBezTo>
                        <a:pt x="1354" y="698"/>
                        <a:pt x="1367" y="685"/>
                        <a:pt x="1380" y="672"/>
                      </a:cubicBezTo>
                      <a:lnTo>
                        <a:pt x="1393" y="659"/>
                      </a:lnTo>
                      <a:cubicBezTo>
                        <a:pt x="1406" y="659"/>
                        <a:pt x="1406" y="646"/>
                        <a:pt x="1406" y="646"/>
                      </a:cubicBezTo>
                      <a:cubicBezTo>
                        <a:pt x="1431" y="633"/>
                        <a:pt x="1457" y="620"/>
                        <a:pt x="1483" y="607"/>
                      </a:cubicBezTo>
                      <a:cubicBezTo>
                        <a:pt x="1498" y="604"/>
                        <a:pt x="1512" y="602"/>
                        <a:pt x="1526" y="602"/>
                      </a:cubicBezTo>
                      <a:cubicBezTo>
                        <a:pt x="1558" y="602"/>
                        <a:pt x="1588" y="611"/>
                        <a:pt x="1625" y="620"/>
                      </a:cubicBezTo>
                      <a:cubicBezTo>
                        <a:pt x="1663" y="646"/>
                        <a:pt x="1689" y="672"/>
                        <a:pt x="1702" y="711"/>
                      </a:cubicBezTo>
                      <a:cubicBezTo>
                        <a:pt x="1715" y="736"/>
                        <a:pt x="1728" y="762"/>
                        <a:pt x="1715" y="788"/>
                      </a:cubicBezTo>
                      <a:cubicBezTo>
                        <a:pt x="1715" y="814"/>
                        <a:pt x="1715" y="827"/>
                        <a:pt x="1702" y="852"/>
                      </a:cubicBezTo>
                      <a:cubicBezTo>
                        <a:pt x="1741" y="801"/>
                        <a:pt x="1754" y="749"/>
                        <a:pt x="1728" y="685"/>
                      </a:cubicBezTo>
                      <a:cubicBezTo>
                        <a:pt x="1715" y="646"/>
                        <a:pt x="1676" y="607"/>
                        <a:pt x="1638" y="582"/>
                      </a:cubicBezTo>
                      <a:cubicBezTo>
                        <a:pt x="1600" y="563"/>
                        <a:pt x="1562" y="551"/>
                        <a:pt x="1519" y="551"/>
                      </a:cubicBezTo>
                      <a:cubicBezTo>
                        <a:pt x="1504" y="551"/>
                        <a:pt x="1487" y="552"/>
                        <a:pt x="1470" y="556"/>
                      </a:cubicBezTo>
                      <a:cubicBezTo>
                        <a:pt x="1431" y="556"/>
                        <a:pt x="1406" y="569"/>
                        <a:pt x="1380" y="582"/>
                      </a:cubicBezTo>
                      <a:lnTo>
                        <a:pt x="1354" y="595"/>
                      </a:lnTo>
                      <a:lnTo>
                        <a:pt x="1328" y="607"/>
                      </a:lnTo>
                      <a:cubicBezTo>
                        <a:pt x="1315" y="620"/>
                        <a:pt x="1302" y="633"/>
                        <a:pt x="1289" y="646"/>
                      </a:cubicBezTo>
                      <a:cubicBezTo>
                        <a:pt x="1238" y="698"/>
                        <a:pt x="1186" y="775"/>
                        <a:pt x="1161" y="852"/>
                      </a:cubicBezTo>
                      <a:cubicBezTo>
                        <a:pt x="1148" y="930"/>
                        <a:pt x="1148" y="1033"/>
                        <a:pt x="1173" y="1110"/>
                      </a:cubicBezTo>
                      <a:cubicBezTo>
                        <a:pt x="1251" y="1304"/>
                        <a:pt x="1418" y="1446"/>
                        <a:pt x="1612" y="1497"/>
                      </a:cubicBezTo>
                      <a:cubicBezTo>
                        <a:pt x="1653" y="1506"/>
                        <a:pt x="1694" y="1511"/>
                        <a:pt x="1735" y="1511"/>
                      </a:cubicBezTo>
                      <a:cubicBezTo>
                        <a:pt x="1808" y="1511"/>
                        <a:pt x="1880" y="1496"/>
                        <a:pt x="1947" y="1471"/>
                      </a:cubicBezTo>
                      <a:cubicBezTo>
                        <a:pt x="1973" y="1458"/>
                        <a:pt x="2012" y="1446"/>
                        <a:pt x="2037" y="1433"/>
                      </a:cubicBezTo>
                      <a:lnTo>
                        <a:pt x="2063" y="1420"/>
                      </a:lnTo>
                      <a:lnTo>
                        <a:pt x="2076" y="1420"/>
                      </a:lnTo>
                      <a:lnTo>
                        <a:pt x="2089" y="1407"/>
                      </a:lnTo>
                      <a:cubicBezTo>
                        <a:pt x="2141" y="1368"/>
                        <a:pt x="2179" y="1330"/>
                        <a:pt x="2218" y="1278"/>
                      </a:cubicBezTo>
                      <a:cubicBezTo>
                        <a:pt x="2295" y="1188"/>
                        <a:pt x="2347" y="1072"/>
                        <a:pt x="2373" y="956"/>
                      </a:cubicBezTo>
                      <a:cubicBezTo>
                        <a:pt x="2398" y="840"/>
                        <a:pt x="2398" y="711"/>
                        <a:pt x="2360" y="595"/>
                      </a:cubicBezTo>
                      <a:cubicBezTo>
                        <a:pt x="2308" y="350"/>
                        <a:pt x="2128" y="143"/>
                        <a:pt x="1883" y="53"/>
                      </a:cubicBezTo>
                      <a:cubicBezTo>
                        <a:pt x="1776" y="17"/>
                        <a:pt x="1667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76;p2"/>
                <p:cNvSpPr/>
                <p:nvPr/>
              </p:nvSpPr>
              <p:spPr>
                <a:xfrm>
                  <a:off x="4046775" y="3579750"/>
                  <a:ext cx="15800" cy="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574" extrusionOk="0">
                      <a:moveTo>
                        <a:pt x="580" y="0"/>
                      </a:moveTo>
                      <a:lnTo>
                        <a:pt x="529" y="65"/>
                      </a:lnTo>
                      <a:lnTo>
                        <a:pt x="503" y="103"/>
                      </a:lnTo>
                      <a:lnTo>
                        <a:pt x="477" y="142"/>
                      </a:lnTo>
                      <a:cubicBezTo>
                        <a:pt x="477" y="155"/>
                        <a:pt x="464" y="181"/>
                        <a:pt x="451" y="194"/>
                      </a:cubicBezTo>
                      <a:lnTo>
                        <a:pt x="426" y="258"/>
                      </a:lnTo>
                      <a:cubicBezTo>
                        <a:pt x="413" y="310"/>
                        <a:pt x="400" y="361"/>
                        <a:pt x="400" y="413"/>
                      </a:cubicBezTo>
                      <a:cubicBezTo>
                        <a:pt x="387" y="465"/>
                        <a:pt x="387" y="516"/>
                        <a:pt x="387" y="568"/>
                      </a:cubicBezTo>
                      <a:cubicBezTo>
                        <a:pt x="387" y="632"/>
                        <a:pt x="387" y="684"/>
                        <a:pt x="400" y="748"/>
                      </a:cubicBezTo>
                      <a:lnTo>
                        <a:pt x="413" y="903"/>
                      </a:lnTo>
                      <a:cubicBezTo>
                        <a:pt x="426" y="955"/>
                        <a:pt x="426" y="1006"/>
                        <a:pt x="413" y="1058"/>
                      </a:cubicBezTo>
                      <a:cubicBezTo>
                        <a:pt x="413" y="1083"/>
                        <a:pt x="413" y="1109"/>
                        <a:pt x="400" y="1122"/>
                      </a:cubicBezTo>
                      <a:cubicBezTo>
                        <a:pt x="400" y="1148"/>
                        <a:pt x="387" y="1174"/>
                        <a:pt x="387" y="1200"/>
                      </a:cubicBezTo>
                      <a:cubicBezTo>
                        <a:pt x="361" y="1238"/>
                        <a:pt x="348" y="1277"/>
                        <a:pt x="322" y="1316"/>
                      </a:cubicBezTo>
                      <a:cubicBezTo>
                        <a:pt x="310" y="1328"/>
                        <a:pt x="297" y="1341"/>
                        <a:pt x="284" y="1367"/>
                      </a:cubicBezTo>
                      <a:cubicBezTo>
                        <a:pt x="271" y="1380"/>
                        <a:pt x="258" y="1393"/>
                        <a:pt x="232" y="1406"/>
                      </a:cubicBezTo>
                      <a:cubicBezTo>
                        <a:pt x="219" y="1419"/>
                        <a:pt x="206" y="1432"/>
                        <a:pt x="193" y="1445"/>
                      </a:cubicBezTo>
                      <a:cubicBezTo>
                        <a:pt x="181" y="1457"/>
                        <a:pt x="168" y="1470"/>
                        <a:pt x="155" y="1470"/>
                      </a:cubicBezTo>
                      <a:cubicBezTo>
                        <a:pt x="129" y="1496"/>
                        <a:pt x="103" y="1509"/>
                        <a:pt x="77" y="1522"/>
                      </a:cubicBezTo>
                      <a:lnTo>
                        <a:pt x="0" y="1573"/>
                      </a:lnTo>
                      <a:lnTo>
                        <a:pt x="103" y="1573"/>
                      </a:lnTo>
                      <a:cubicBezTo>
                        <a:pt x="129" y="1573"/>
                        <a:pt x="168" y="1573"/>
                        <a:pt x="193" y="1561"/>
                      </a:cubicBezTo>
                      <a:cubicBezTo>
                        <a:pt x="245" y="1548"/>
                        <a:pt x="284" y="1535"/>
                        <a:pt x="322" y="1522"/>
                      </a:cubicBezTo>
                      <a:cubicBezTo>
                        <a:pt x="361" y="1496"/>
                        <a:pt x="413" y="1457"/>
                        <a:pt x="451" y="1432"/>
                      </a:cubicBezTo>
                      <a:cubicBezTo>
                        <a:pt x="490" y="1380"/>
                        <a:pt x="529" y="1341"/>
                        <a:pt x="555" y="1277"/>
                      </a:cubicBezTo>
                      <a:cubicBezTo>
                        <a:pt x="593" y="1225"/>
                        <a:pt x="619" y="1161"/>
                        <a:pt x="619" y="1096"/>
                      </a:cubicBezTo>
                      <a:cubicBezTo>
                        <a:pt x="632" y="1032"/>
                        <a:pt x="632" y="967"/>
                        <a:pt x="619" y="903"/>
                      </a:cubicBezTo>
                      <a:cubicBezTo>
                        <a:pt x="619" y="838"/>
                        <a:pt x="606" y="774"/>
                        <a:pt x="593" y="722"/>
                      </a:cubicBezTo>
                      <a:cubicBezTo>
                        <a:pt x="593" y="671"/>
                        <a:pt x="593" y="619"/>
                        <a:pt x="567" y="568"/>
                      </a:cubicBezTo>
                      <a:cubicBezTo>
                        <a:pt x="555" y="516"/>
                        <a:pt x="555" y="465"/>
                        <a:pt x="555" y="413"/>
                      </a:cubicBezTo>
                      <a:lnTo>
                        <a:pt x="555" y="284"/>
                      </a:lnTo>
                      <a:lnTo>
                        <a:pt x="555" y="220"/>
                      </a:lnTo>
                      <a:lnTo>
                        <a:pt x="555" y="168"/>
                      </a:lnTo>
                      <a:cubicBezTo>
                        <a:pt x="555" y="142"/>
                        <a:pt x="567" y="103"/>
                        <a:pt x="567" y="78"/>
                      </a:cubicBezTo>
                      <a:cubicBezTo>
                        <a:pt x="580" y="26"/>
                        <a:pt x="580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77;p2"/>
                <p:cNvSpPr/>
                <p:nvPr/>
              </p:nvSpPr>
              <p:spPr>
                <a:xfrm>
                  <a:off x="4085125" y="3523325"/>
                  <a:ext cx="61600" cy="6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2412" extrusionOk="0">
                      <a:moveTo>
                        <a:pt x="2425" y="1"/>
                      </a:moveTo>
                      <a:lnTo>
                        <a:pt x="2425" y="27"/>
                      </a:lnTo>
                      <a:cubicBezTo>
                        <a:pt x="2438" y="39"/>
                        <a:pt x="2438" y="52"/>
                        <a:pt x="2438" y="78"/>
                      </a:cubicBezTo>
                      <a:cubicBezTo>
                        <a:pt x="2438" y="117"/>
                        <a:pt x="2438" y="143"/>
                        <a:pt x="2438" y="181"/>
                      </a:cubicBezTo>
                      <a:cubicBezTo>
                        <a:pt x="2430" y="204"/>
                        <a:pt x="2423" y="226"/>
                        <a:pt x="2410" y="249"/>
                      </a:cubicBezTo>
                      <a:lnTo>
                        <a:pt x="2410" y="249"/>
                      </a:lnTo>
                      <a:cubicBezTo>
                        <a:pt x="2448" y="204"/>
                        <a:pt x="2463" y="151"/>
                        <a:pt x="2463" y="91"/>
                      </a:cubicBezTo>
                      <a:cubicBezTo>
                        <a:pt x="2463" y="78"/>
                        <a:pt x="2463" y="52"/>
                        <a:pt x="2463" y="39"/>
                      </a:cubicBezTo>
                      <a:lnTo>
                        <a:pt x="2425" y="1"/>
                      </a:lnTo>
                      <a:close/>
                      <a:moveTo>
                        <a:pt x="2410" y="249"/>
                      </a:moveTo>
                      <a:cubicBezTo>
                        <a:pt x="2400" y="261"/>
                        <a:pt x="2387" y="273"/>
                        <a:pt x="2373" y="284"/>
                      </a:cubicBezTo>
                      <a:cubicBezTo>
                        <a:pt x="2283" y="336"/>
                        <a:pt x="2180" y="375"/>
                        <a:pt x="2064" y="375"/>
                      </a:cubicBezTo>
                      <a:cubicBezTo>
                        <a:pt x="1922" y="375"/>
                        <a:pt x="1767" y="375"/>
                        <a:pt x="1625" y="362"/>
                      </a:cubicBezTo>
                      <a:lnTo>
                        <a:pt x="1496" y="349"/>
                      </a:lnTo>
                      <a:lnTo>
                        <a:pt x="1354" y="349"/>
                      </a:lnTo>
                      <a:cubicBezTo>
                        <a:pt x="1264" y="349"/>
                        <a:pt x="1161" y="362"/>
                        <a:pt x="1071" y="375"/>
                      </a:cubicBezTo>
                      <a:cubicBezTo>
                        <a:pt x="864" y="413"/>
                        <a:pt x="671" y="504"/>
                        <a:pt x="503" y="646"/>
                      </a:cubicBezTo>
                      <a:cubicBezTo>
                        <a:pt x="310" y="774"/>
                        <a:pt x="181" y="968"/>
                        <a:pt x="91" y="1187"/>
                      </a:cubicBezTo>
                      <a:cubicBezTo>
                        <a:pt x="13" y="1419"/>
                        <a:pt x="1" y="1664"/>
                        <a:pt x="78" y="1896"/>
                      </a:cubicBezTo>
                      <a:cubicBezTo>
                        <a:pt x="168" y="2141"/>
                        <a:pt x="374" y="2322"/>
                        <a:pt x="619" y="2386"/>
                      </a:cubicBezTo>
                      <a:cubicBezTo>
                        <a:pt x="680" y="2403"/>
                        <a:pt x="742" y="2411"/>
                        <a:pt x="804" y="2411"/>
                      </a:cubicBezTo>
                      <a:cubicBezTo>
                        <a:pt x="981" y="2411"/>
                        <a:pt x="1160" y="2346"/>
                        <a:pt x="1303" y="2232"/>
                      </a:cubicBezTo>
                      <a:cubicBezTo>
                        <a:pt x="1342" y="2193"/>
                        <a:pt x="1393" y="2154"/>
                        <a:pt x="1419" y="2115"/>
                      </a:cubicBezTo>
                      <a:lnTo>
                        <a:pt x="1432" y="2090"/>
                      </a:lnTo>
                      <a:lnTo>
                        <a:pt x="1458" y="2051"/>
                      </a:lnTo>
                      <a:cubicBezTo>
                        <a:pt x="1470" y="2025"/>
                        <a:pt x="1483" y="1999"/>
                        <a:pt x="1496" y="1974"/>
                      </a:cubicBezTo>
                      <a:cubicBezTo>
                        <a:pt x="1535" y="1858"/>
                        <a:pt x="1548" y="1742"/>
                        <a:pt x="1509" y="1638"/>
                      </a:cubicBezTo>
                      <a:cubicBezTo>
                        <a:pt x="1470" y="1432"/>
                        <a:pt x="1329" y="1277"/>
                        <a:pt x="1135" y="1200"/>
                      </a:cubicBezTo>
                      <a:cubicBezTo>
                        <a:pt x="1079" y="1184"/>
                        <a:pt x="1024" y="1173"/>
                        <a:pt x="968" y="1173"/>
                      </a:cubicBezTo>
                      <a:cubicBezTo>
                        <a:pt x="933" y="1173"/>
                        <a:pt x="899" y="1177"/>
                        <a:pt x="864" y="1187"/>
                      </a:cubicBezTo>
                      <a:cubicBezTo>
                        <a:pt x="787" y="1213"/>
                        <a:pt x="723" y="1252"/>
                        <a:pt x="671" y="1316"/>
                      </a:cubicBezTo>
                      <a:cubicBezTo>
                        <a:pt x="658" y="1329"/>
                        <a:pt x="645" y="1342"/>
                        <a:pt x="632" y="1355"/>
                      </a:cubicBezTo>
                      <a:lnTo>
                        <a:pt x="619" y="1381"/>
                      </a:lnTo>
                      <a:cubicBezTo>
                        <a:pt x="607" y="1381"/>
                        <a:pt x="607" y="1393"/>
                        <a:pt x="607" y="1393"/>
                      </a:cubicBezTo>
                      <a:cubicBezTo>
                        <a:pt x="594" y="1432"/>
                        <a:pt x="581" y="1458"/>
                        <a:pt x="568" y="1497"/>
                      </a:cubicBezTo>
                      <a:cubicBezTo>
                        <a:pt x="555" y="1548"/>
                        <a:pt x="568" y="1613"/>
                        <a:pt x="607" y="1664"/>
                      </a:cubicBezTo>
                      <a:cubicBezTo>
                        <a:pt x="632" y="1703"/>
                        <a:pt x="671" y="1729"/>
                        <a:pt x="710" y="1754"/>
                      </a:cubicBezTo>
                      <a:lnTo>
                        <a:pt x="813" y="1754"/>
                      </a:lnTo>
                      <a:cubicBezTo>
                        <a:pt x="826" y="1742"/>
                        <a:pt x="852" y="1729"/>
                        <a:pt x="864" y="1729"/>
                      </a:cubicBezTo>
                      <a:lnTo>
                        <a:pt x="877" y="1716"/>
                      </a:lnTo>
                      <a:lnTo>
                        <a:pt x="864" y="1716"/>
                      </a:lnTo>
                      <a:cubicBezTo>
                        <a:pt x="852" y="1716"/>
                        <a:pt x="826" y="1729"/>
                        <a:pt x="813" y="1729"/>
                      </a:cubicBezTo>
                      <a:cubicBezTo>
                        <a:pt x="774" y="1729"/>
                        <a:pt x="748" y="1729"/>
                        <a:pt x="723" y="1716"/>
                      </a:cubicBezTo>
                      <a:cubicBezTo>
                        <a:pt x="684" y="1703"/>
                        <a:pt x="658" y="1664"/>
                        <a:pt x="632" y="1638"/>
                      </a:cubicBezTo>
                      <a:cubicBezTo>
                        <a:pt x="619" y="1587"/>
                        <a:pt x="607" y="1535"/>
                        <a:pt x="619" y="1497"/>
                      </a:cubicBezTo>
                      <a:cubicBezTo>
                        <a:pt x="632" y="1471"/>
                        <a:pt x="645" y="1445"/>
                        <a:pt x="658" y="1419"/>
                      </a:cubicBezTo>
                      <a:lnTo>
                        <a:pt x="671" y="1406"/>
                      </a:lnTo>
                      <a:lnTo>
                        <a:pt x="684" y="1393"/>
                      </a:lnTo>
                      <a:cubicBezTo>
                        <a:pt x="697" y="1381"/>
                        <a:pt x="710" y="1368"/>
                        <a:pt x="723" y="1355"/>
                      </a:cubicBezTo>
                      <a:cubicBezTo>
                        <a:pt x="761" y="1316"/>
                        <a:pt x="826" y="1290"/>
                        <a:pt x="877" y="1277"/>
                      </a:cubicBezTo>
                      <a:cubicBezTo>
                        <a:pt x="906" y="1273"/>
                        <a:pt x="932" y="1270"/>
                        <a:pt x="958" y="1270"/>
                      </a:cubicBezTo>
                      <a:cubicBezTo>
                        <a:pt x="1002" y="1270"/>
                        <a:pt x="1043" y="1279"/>
                        <a:pt x="1084" y="1303"/>
                      </a:cubicBezTo>
                      <a:cubicBezTo>
                        <a:pt x="1225" y="1368"/>
                        <a:pt x="1329" y="1497"/>
                        <a:pt x="1354" y="1651"/>
                      </a:cubicBezTo>
                      <a:cubicBezTo>
                        <a:pt x="1367" y="1742"/>
                        <a:pt x="1367" y="1819"/>
                        <a:pt x="1329" y="1896"/>
                      </a:cubicBezTo>
                      <a:cubicBezTo>
                        <a:pt x="1316" y="1909"/>
                        <a:pt x="1303" y="1922"/>
                        <a:pt x="1303" y="1948"/>
                      </a:cubicBezTo>
                      <a:lnTo>
                        <a:pt x="1277" y="1974"/>
                      </a:lnTo>
                      <a:lnTo>
                        <a:pt x="1264" y="1987"/>
                      </a:lnTo>
                      <a:cubicBezTo>
                        <a:pt x="1238" y="2025"/>
                        <a:pt x="1213" y="2051"/>
                        <a:pt x="1174" y="2090"/>
                      </a:cubicBezTo>
                      <a:cubicBezTo>
                        <a:pt x="1065" y="2162"/>
                        <a:pt x="938" y="2203"/>
                        <a:pt x="813" y="2203"/>
                      </a:cubicBezTo>
                      <a:cubicBezTo>
                        <a:pt x="760" y="2203"/>
                        <a:pt x="708" y="2195"/>
                        <a:pt x="658" y="2180"/>
                      </a:cubicBezTo>
                      <a:cubicBezTo>
                        <a:pt x="555" y="2154"/>
                        <a:pt x="478" y="2115"/>
                        <a:pt x="413" y="2051"/>
                      </a:cubicBezTo>
                      <a:cubicBezTo>
                        <a:pt x="336" y="1987"/>
                        <a:pt x="284" y="1909"/>
                        <a:pt x="246" y="1819"/>
                      </a:cubicBezTo>
                      <a:cubicBezTo>
                        <a:pt x="181" y="1626"/>
                        <a:pt x="181" y="1419"/>
                        <a:pt x="246" y="1239"/>
                      </a:cubicBezTo>
                      <a:cubicBezTo>
                        <a:pt x="310" y="1045"/>
                        <a:pt x="426" y="891"/>
                        <a:pt x="581" y="762"/>
                      </a:cubicBezTo>
                      <a:cubicBezTo>
                        <a:pt x="723" y="633"/>
                        <a:pt x="890" y="555"/>
                        <a:pt x="1084" y="504"/>
                      </a:cubicBezTo>
                      <a:cubicBezTo>
                        <a:pt x="1161" y="478"/>
                        <a:pt x="1251" y="465"/>
                        <a:pt x="1342" y="465"/>
                      </a:cubicBezTo>
                      <a:lnTo>
                        <a:pt x="1599" y="465"/>
                      </a:lnTo>
                      <a:cubicBezTo>
                        <a:pt x="1741" y="465"/>
                        <a:pt x="1896" y="452"/>
                        <a:pt x="2051" y="439"/>
                      </a:cubicBezTo>
                      <a:cubicBezTo>
                        <a:pt x="2167" y="426"/>
                        <a:pt x="2283" y="375"/>
                        <a:pt x="2373" y="297"/>
                      </a:cubicBezTo>
                      <a:cubicBezTo>
                        <a:pt x="2389" y="281"/>
                        <a:pt x="2401" y="265"/>
                        <a:pt x="2410" y="2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2"/>
                <p:cNvSpPr/>
                <p:nvPr/>
              </p:nvSpPr>
              <p:spPr>
                <a:xfrm>
                  <a:off x="4093175" y="3532675"/>
                  <a:ext cx="39350" cy="1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" h="613" extrusionOk="0">
                      <a:moveTo>
                        <a:pt x="1574" y="1"/>
                      </a:moveTo>
                      <a:lnTo>
                        <a:pt x="1522" y="65"/>
                      </a:lnTo>
                      <a:cubicBezTo>
                        <a:pt x="1510" y="78"/>
                        <a:pt x="1497" y="104"/>
                        <a:pt x="1471" y="143"/>
                      </a:cubicBezTo>
                      <a:cubicBezTo>
                        <a:pt x="1471" y="155"/>
                        <a:pt x="1458" y="168"/>
                        <a:pt x="1445" y="181"/>
                      </a:cubicBezTo>
                      <a:cubicBezTo>
                        <a:pt x="1432" y="194"/>
                        <a:pt x="1419" y="207"/>
                        <a:pt x="1406" y="220"/>
                      </a:cubicBezTo>
                      <a:lnTo>
                        <a:pt x="1355" y="272"/>
                      </a:lnTo>
                      <a:cubicBezTo>
                        <a:pt x="1342" y="284"/>
                        <a:pt x="1329" y="297"/>
                        <a:pt x="1316" y="310"/>
                      </a:cubicBezTo>
                      <a:cubicBezTo>
                        <a:pt x="1277" y="336"/>
                        <a:pt x="1239" y="349"/>
                        <a:pt x="1187" y="375"/>
                      </a:cubicBezTo>
                      <a:cubicBezTo>
                        <a:pt x="1174" y="375"/>
                        <a:pt x="1148" y="388"/>
                        <a:pt x="1123" y="388"/>
                      </a:cubicBezTo>
                      <a:cubicBezTo>
                        <a:pt x="1097" y="388"/>
                        <a:pt x="1084" y="400"/>
                        <a:pt x="1058" y="400"/>
                      </a:cubicBezTo>
                      <a:lnTo>
                        <a:pt x="903" y="400"/>
                      </a:lnTo>
                      <a:lnTo>
                        <a:pt x="749" y="375"/>
                      </a:lnTo>
                      <a:lnTo>
                        <a:pt x="568" y="375"/>
                      </a:lnTo>
                      <a:cubicBezTo>
                        <a:pt x="551" y="370"/>
                        <a:pt x="534" y="369"/>
                        <a:pt x="517" y="369"/>
                      </a:cubicBezTo>
                      <a:cubicBezTo>
                        <a:pt x="482" y="369"/>
                        <a:pt x="448" y="375"/>
                        <a:pt x="414" y="375"/>
                      </a:cubicBezTo>
                      <a:cubicBezTo>
                        <a:pt x="362" y="388"/>
                        <a:pt x="310" y="400"/>
                        <a:pt x="259" y="413"/>
                      </a:cubicBezTo>
                      <a:lnTo>
                        <a:pt x="194" y="439"/>
                      </a:lnTo>
                      <a:cubicBezTo>
                        <a:pt x="181" y="452"/>
                        <a:pt x="156" y="465"/>
                        <a:pt x="143" y="465"/>
                      </a:cubicBezTo>
                      <a:lnTo>
                        <a:pt x="104" y="491"/>
                      </a:lnTo>
                      <a:cubicBezTo>
                        <a:pt x="91" y="504"/>
                        <a:pt x="78" y="504"/>
                        <a:pt x="65" y="517"/>
                      </a:cubicBezTo>
                      <a:cubicBezTo>
                        <a:pt x="40" y="529"/>
                        <a:pt x="14" y="555"/>
                        <a:pt x="1" y="568"/>
                      </a:cubicBezTo>
                      <a:lnTo>
                        <a:pt x="78" y="555"/>
                      </a:lnTo>
                      <a:cubicBezTo>
                        <a:pt x="104" y="542"/>
                        <a:pt x="143" y="542"/>
                        <a:pt x="169" y="542"/>
                      </a:cubicBezTo>
                      <a:lnTo>
                        <a:pt x="414" y="542"/>
                      </a:lnTo>
                      <a:cubicBezTo>
                        <a:pt x="465" y="542"/>
                        <a:pt x="504" y="555"/>
                        <a:pt x="568" y="555"/>
                      </a:cubicBezTo>
                      <a:cubicBezTo>
                        <a:pt x="620" y="568"/>
                        <a:pt x="671" y="568"/>
                        <a:pt x="723" y="581"/>
                      </a:cubicBezTo>
                      <a:cubicBezTo>
                        <a:pt x="787" y="594"/>
                        <a:pt x="839" y="607"/>
                        <a:pt x="903" y="607"/>
                      </a:cubicBezTo>
                      <a:cubicBezTo>
                        <a:pt x="925" y="611"/>
                        <a:pt x="946" y="613"/>
                        <a:pt x="968" y="613"/>
                      </a:cubicBezTo>
                      <a:cubicBezTo>
                        <a:pt x="1011" y="613"/>
                        <a:pt x="1054" y="607"/>
                        <a:pt x="1097" y="607"/>
                      </a:cubicBezTo>
                      <a:cubicBezTo>
                        <a:pt x="1226" y="581"/>
                        <a:pt x="1329" y="517"/>
                        <a:pt x="1419" y="426"/>
                      </a:cubicBezTo>
                      <a:cubicBezTo>
                        <a:pt x="1458" y="388"/>
                        <a:pt x="1484" y="349"/>
                        <a:pt x="1510" y="297"/>
                      </a:cubicBezTo>
                      <a:cubicBezTo>
                        <a:pt x="1535" y="259"/>
                        <a:pt x="1548" y="220"/>
                        <a:pt x="1561" y="181"/>
                      </a:cubicBezTo>
                      <a:cubicBezTo>
                        <a:pt x="1561" y="143"/>
                        <a:pt x="1574" y="117"/>
                        <a:pt x="1574" y="78"/>
                      </a:cubicBezTo>
                      <a:lnTo>
                        <a:pt x="1574" y="14"/>
                      </a:lnTo>
                      <a:lnTo>
                        <a:pt x="15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79;p2"/>
                <p:cNvSpPr/>
                <p:nvPr/>
              </p:nvSpPr>
              <p:spPr>
                <a:xfrm>
                  <a:off x="4074425" y="3588300"/>
                  <a:ext cx="775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215" extrusionOk="0">
                      <a:moveTo>
                        <a:pt x="147" y="1"/>
                      </a:moveTo>
                      <a:cubicBezTo>
                        <a:pt x="66" y="1"/>
                        <a:pt x="0" y="92"/>
                        <a:pt x="42" y="174"/>
                      </a:cubicBezTo>
                      <a:cubicBezTo>
                        <a:pt x="59" y="203"/>
                        <a:pt x="83" y="214"/>
                        <a:pt x="108" y="214"/>
                      </a:cubicBezTo>
                      <a:cubicBezTo>
                        <a:pt x="199" y="214"/>
                        <a:pt x="310" y="70"/>
                        <a:pt x="209" y="19"/>
                      </a:cubicBezTo>
                      <a:cubicBezTo>
                        <a:pt x="189" y="6"/>
                        <a:pt x="16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" name="Google Shape;180;p2"/>
                <p:cNvSpPr/>
                <p:nvPr/>
              </p:nvSpPr>
              <p:spPr>
                <a:xfrm>
                  <a:off x="4101900" y="3560575"/>
                  <a:ext cx="645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13" extrusionOk="0">
                      <a:moveTo>
                        <a:pt x="156" y="1"/>
                      </a:moveTo>
                      <a:cubicBezTo>
                        <a:pt x="72" y="1"/>
                        <a:pt x="0" y="92"/>
                        <a:pt x="52" y="174"/>
                      </a:cubicBezTo>
                      <a:cubicBezTo>
                        <a:pt x="77" y="200"/>
                        <a:pt x="106" y="213"/>
                        <a:pt x="135" y="213"/>
                      </a:cubicBezTo>
                      <a:cubicBezTo>
                        <a:pt x="164" y="213"/>
                        <a:pt x="193" y="200"/>
                        <a:pt x="219" y="174"/>
                      </a:cubicBezTo>
                      <a:cubicBezTo>
                        <a:pt x="258" y="136"/>
                        <a:pt x="258" y="58"/>
                        <a:pt x="219" y="19"/>
                      </a:cubicBezTo>
                      <a:cubicBezTo>
                        <a:pt x="199" y="7"/>
                        <a:pt x="177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1" name="Google Shape;181;p2"/>
            <p:cNvGrpSpPr/>
            <p:nvPr/>
          </p:nvGrpSpPr>
          <p:grpSpPr>
            <a:xfrm flipH="1">
              <a:off x="8192350" y="1234018"/>
              <a:ext cx="310295" cy="307601"/>
              <a:chOff x="1969331" y="802493"/>
              <a:chExt cx="310295" cy="307601"/>
            </a:xfrm>
          </p:grpSpPr>
          <p:sp>
            <p:nvSpPr>
              <p:cNvPr id="182" name="Google Shape;182;p2"/>
              <p:cNvSpPr/>
              <p:nvPr/>
            </p:nvSpPr>
            <p:spPr>
              <a:xfrm rot="10800000">
                <a:off x="2159912" y="1003137"/>
                <a:ext cx="201" cy="20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3" name="Google Shape;183;p2"/>
              <p:cNvGrpSpPr/>
              <p:nvPr/>
            </p:nvGrpSpPr>
            <p:grpSpPr>
              <a:xfrm>
                <a:off x="1969331" y="802493"/>
                <a:ext cx="310295" cy="307601"/>
                <a:chOff x="4037750" y="3523325"/>
                <a:chExt cx="108975" cy="108025"/>
              </a:xfrm>
            </p:grpSpPr>
            <p:sp>
              <p:nvSpPr>
                <p:cNvPr id="184" name="Google Shape;184;p2"/>
                <p:cNvSpPr/>
                <p:nvPr/>
              </p:nvSpPr>
              <p:spPr>
                <a:xfrm>
                  <a:off x="4037750" y="3570375"/>
                  <a:ext cx="59975" cy="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2439" extrusionOk="0">
                      <a:moveTo>
                        <a:pt x="13" y="2426"/>
                      </a:moveTo>
                      <a:lnTo>
                        <a:pt x="0" y="2438"/>
                      </a:lnTo>
                      <a:lnTo>
                        <a:pt x="64" y="2438"/>
                      </a:lnTo>
                      <a:lnTo>
                        <a:pt x="13" y="2426"/>
                      </a:lnTo>
                      <a:close/>
                      <a:moveTo>
                        <a:pt x="1558" y="1"/>
                      </a:moveTo>
                      <a:cubicBezTo>
                        <a:pt x="1429" y="1"/>
                        <a:pt x="1299" y="24"/>
                        <a:pt x="1173" y="66"/>
                      </a:cubicBezTo>
                      <a:cubicBezTo>
                        <a:pt x="954" y="156"/>
                        <a:pt x="774" y="298"/>
                        <a:pt x="632" y="478"/>
                      </a:cubicBezTo>
                      <a:cubicBezTo>
                        <a:pt x="503" y="646"/>
                        <a:pt x="413" y="840"/>
                        <a:pt x="361" y="1046"/>
                      </a:cubicBezTo>
                      <a:cubicBezTo>
                        <a:pt x="348" y="1149"/>
                        <a:pt x="335" y="1239"/>
                        <a:pt x="335" y="1342"/>
                      </a:cubicBezTo>
                      <a:lnTo>
                        <a:pt x="335" y="1407"/>
                      </a:lnTo>
                      <a:lnTo>
                        <a:pt x="335" y="1446"/>
                      </a:lnTo>
                      <a:lnTo>
                        <a:pt x="335" y="1471"/>
                      </a:lnTo>
                      <a:cubicBezTo>
                        <a:pt x="348" y="1510"/>
                        <a:pt x="348" y="1562"/>
                        <a:pt x="348" y="1600"/>
                      </a:cubicBezTo>
                      <a:cubicBezTo>
                        <a:pt x="361" y="1742"/>
                        <a:pt x="361" y="1897"/>
                        <a:pt x="361" y="2039"/>
                      </a:cubicBezTo>
                      <a:cubicBezTo>
                        <a:pt x="361" y="2155"/>
                        <a:pt x="322" y="2258"/>
                        <a:pt x="271" y="2361"/>
                      </a:cubicBezTo>
                      <a:cubicBezTo>
                        <a:pt x="219" y="2413"/>
                        <a:pt x="155" y="2438"/>
                        <a:pt x="77" y="2438"/>
                      </a:cubicBezTo>
                      <a:lnTo>
                        <a:pt x="168" y="2438"/>
                      </a:lnTo>
                      <a:cubicBezTo>
                        <a:pt x="206" y="2426"/>
                        <a:pt x="258" y="2400"/>
                        <a:pt x="284" y="2374"/>
                      </a:cubicBezTo>
                      <a:cubicBezTo>
                        <a:pt x="361" y="2284"/>
                        <a:pt x="413" y="2168"/>
                        <a:pt x="426" y="2039"/>
                      </a:cubicBezTo>
                      <a:cubicBezTo>
                        <a:pt x="451" y="1884"/>
                        <a:pt x="451" y="1729"/>
                        <a:pt x="451" y="1587"/>
                      </a:cubicBezTo>
                      <a:lnTo>
                        <a:pt x="451" y="1394"/>
                      </a:lnTo>
                      <a:lnTo>
                        <a:pt x="451" y="1330"/>
                      </a:lnTo>
                      <a:cubicBezTo>
                        <a:pt x="464" y="1239"/>
                        <a:pt x="477" y="1149"/>
                        <a:pt x="490" y="1072"/>
                      </a:cubicBezTo>
                      <a:cubicBezTo>
                        <a:pt x="542" y="891"/>
                        <a:pt x="619" y="723"/>
                        <a:pt x="748" y="582"/>
                      </a:cubicBezTo>
                      <a:cubicBezTo>
                        <a:pt x="877" y="427"/>
                        <a:pt x="1044" y="311"/>
                        <a:pt x="1225" y="246"/>
                      </a:cubicBezTo>
                      <a:cubicBezTo>
                        <a:pt x="1322" y="208"/>
                        <a:pt x="1422" y="188"/>
                        <a:pt x="1520" y="188"/>
                      </a:cubicBezTo>
                      <a:cubicBezTo>
                        <a:pt x="1618" y="188"/>
                        <a:pt x="1715" y="208"/>
                        <a:pt x="1805" y="246"/>
                      </a:cubicBezTo>
                      <a:cubicBezTo>
                        <a:pt x="1896" y="272"/>
                        <a:pt x="1973" y="337"/>
                        <a:pt x="2037" y="401"/>
                      </a:cubicBezTo>
                      <a:cubicBezTo>
                        <a:pt x="2102" y="478"/>
                        <a:pt x="2141" y="556"/>
                        <a:pt x="2166" y="646"/>
                      </a:cubicBezTo>
                      <a:cubicBezTo>
                        <a:pt x="2218" y="827"/>
                        <a:pt x="2179" y="1020"/>
                        <a:pt x="2076" y="1175"/>
                      </a:cubicBezTo>
                      <a:cubicBezTo>
                        <a:pt x="2050" y="1201"/>
                        <a:pt x="2012" y="1239"/>
                        <a:pt x="1986" y="1265"/>
                      </a:cubicBezTo>
                      <a:lnTo>
                        <a:pt x="1973" y="1278"/>
                      </a:lnTo>
                      <a:lnTo>
                        <a:pt x="1934" y="1291"/>
                      </a:lnTo>
                      <a:cubicBezTo>
                        <a:pt x="1921" y="1304"/>
                        <a:pt x="1908" y="1317"/>
                        <a:pt x="1883" y="1317"/>
                      </a:cubicBezTo>
                      <a:cubicBezTo>
                        <a:pt x="1825" y="1346"/>
                        <a:pt x="1767" y="1360"/>
                        <a:pt x="1709" y="1360"/>
                      </a:cubicBezTo>
                      <a:cubicBezTo>
                        <a:pt x="1689" y="1360"/>
                        <a:pt x="1670" y="1359"/>
                        <a:pt x="1651" y="1355"/>
                      </a:cubicBezTo>
                      <a:cubicBezTo>
                        <a:pt x="1496" y="1317"/>
                        <a:pt x="1354" y="1213"/>
                        <a:pt x="1289" y="1072"/>
                      </a:cubicBezTo>
                      <a:cubicBezTo>
                        <a:pt x="1225" y="956"/>
                        <a:pt x="1251" y="801"/>
                        <a:pt x="1341" y="711"/>
                      </a:cubicBezTo>
                      <a:cubicBezTo>
                        <a:pt x="1354" y="698"/>
                        <a:pt x="1367" y="685"/>
                        <a:pt x="1380" y="672"/>
                      </a:cubicBezTo>
                      <a:lnTo>
                        <a:pt x="1393" y="659"/>
                      </a:lnTo>
                      <a:cubicBezTo>
                        <a:pt x="1406" y="659"/>
                        <a:pt x="1406" y="646"/>
                        <a:pt x="1406" y="646"/>
                      </a:cubicBezTo>
                      <a:cubicBezTo>
                        <a:pt x="1431" y="633"/>
                        <a:pt x="1457" y="620"/>
                        <a:pt x="1483" y="607"/>
                      </a:cubicBezTo>
                      <a:cubicBezTo>
                        <a:pt x="1498" y="604"/>
                        <a:pt x="1512" y="602"/>
                        <a:pt x="1526" y="602"/>
                      </a:cubicBezTo>
                      <a:cubicBezTo>
                        <a:pt x="1558" y="602"/>
                        <a:pt x="1588" y="611"/>
                        <a:pt x="1625" y="620"/>
                      </a:cubicBezTo>
                      <a:cubicBezTo>
                        <a:pt x="1663" y="646"/>
                        <a:pt x="1689" y="672"/>
                        <a:pt x="1702" y="711"/>
                      </a:cubicBezTo>
                      <a:cubicBezTo>
                        <a:pt x="1715" y="736"/>
                        <a:pt x="1728" y="762"/>
                        <a:pt x="1715" y="788"/>
                      </a:cubicBezTo>
                      <a:cubicBezTo>
                        <a:pt x="1715" y="814"/>
                        <a:pt x="1715" y="827"/>
                        <a:pt x="1702" y="852"/>
                      </a:cubicBezTo>
                      <a:cubicBezTo>
                        <a:pt x="1741" y="801"/>
                        <a:pt x="1754" y="749"/>
                        <a:pt x="1728" y="685"/>
                      </a:cubicBezTo>
                      <a:cubicBezTo>
                        <a:pt x="1715" y="646"/>
                        <a:pt x="1676" y="607"/>
                        <a:pt x="1638" y="582"/>
                      </a:cubicBezTo>
                      <a:cubicBezTo>
                        <a:pt x="1600" y="563"/>
                        <a:pt x="1562" y="551"/>
                        <a:pt x="1519" y="551"/>
                      </a:cubicBezTo>
                      <a:cubicBezTo>
                        <a:pt x="1504" y="551"/>
                        <a:pt x="1487" y="552"/>
                        <a:pt x="1470" y="556"/>
                      </a:cubicBezTo>
                      <a:cubicBezTo>
                        <a:pt x="1431" y="556"/>
                        <a:pt x="1406" y="569"/>
                        <a:pt x="1380" y="582"/>
                      </a:cubicBezTo>
                      <a:lnTo>
                        <a:pt x="1354" y="595"/>
                      </a:lnTo>
                      <a:lnTo>
                        <a:pt x="1328" y="607"/>
                      </a:lnTo>
                      <a:cubicBezTo>
                        <a:pt x="1315" y="620"/>
                        <a:pt x="1302" y="633"/>
                        <a:pt x="1289" y="646"/>
                      </a:cubicBezTo>
                      <a:cubicBezTo>
                        <a:pt x="1238" y="698"/>
                        <a:pt x="1186" y="775"/>
                        <a:pt x="1161" y="852"/>
                      </a:cubicBezTo>
                      <a:cubicBezTo>
                        <a:pt x="1148" y="930"/>
                        <a:pt x="1148" y="1033"/>
                        <a:pt x="1173" y="1110"/>
                      </a:cubicBezTo>
                      <a:cubicBezTo>
                        <a:pt x="1251" y="1304"/>
                        <a:pt x="1418" y="1446"/>
                        <a:pt x="1612" y="1497"/>
                      </a:cubicBezTo>
                      <a:cubicBezTo>
                        <a:pt x="1653" y="1506"/>
                        <a:pt x="1694" y="1511"/>
                        <a:pt x="1735" y="1511"/>
                      </a:cubicBezTo>
                      <a:cubicBezTo>
                        <a:pt x="1808" y="1511"/>
                        <a:pt x="1880" y="1496"/>
                        <a:pt x="1947" y="1471"/>
                      </a:cubicBezTo>
                      <a:cubicBezTo>
                        <a:pt x="1973" y="1458"/>
                        <a:pt x="2012" y="1446"/>
                        <a:pt x="2037" y="1433"/>
                      </a:cubicBezTo>
                      <a:lnTo>
                        <a:pt x="2063" y="1420"/>
                      </a:lnTo>
                      <a:lnTo>
                        <a:pt x="2076" y="1420"/>
                      </a:lnTo>
                      <a:lnTo>
                        <a:pt x="2089" y="1407"/>
                      </a:lnTo>
                      <a:cubicBezTo>
                        <a:pt x="2141" y="1368"/>
                        <a:pt x="2179" y="1330"/>
                        <a:pt x="2218" y="1278"/>
                      </a:cubicBezTo>
                      <a:cubicBezTo>
                        <a:pt x="2295" y="1188"/>
                        <a:pt x="2347" y="1072"/>
                        <a:pt x="2373" y="956"/>
                      </a:cubicBezTo>
                      <a:cubicBezTo>
                        <a:pt x="2398" y="840"/>
                        <a:pt x="2398" y="711"/>
                        <a:pt x="2360" y="595"/>
                      </a:cubicBezTo>
                      <a:cubicBezTo>
                        <a:pt x="2308" y="350"/>
                        <a:pt x="2128" y="143"/>
                        <a:pt x="1883" y="53"/>
                      </a:cubicBezTo>
                      <a:cubicBezTo>
                        <a:pt x="1776" y="17"/>
                        <a:pt x="1667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2"/>
                <p:cNvSpPr/>
                <p:nvPr/>
              </p:nvSpPr>
              <p:spPr>
                <a:xfrm>
                  <a:off x="4046775" y="3579750"/>
                  <a:ext cx="15800" cy="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574" extrusionOk="0">
                      <a:moveTo>
                        <a:pt x="580" y="0"/>
                      </a:moveTo>
                      <a:lnTo>
                        <a:pt x="529" y="65"/>
                      </a:lnTo>
                      <a:lnTo>
                        <a:pt x="503" y="103"/>
                      </a:lnTo>
                      <a:lnTo>
                        <a:pt x="477" y="142"/>
                      </a:lnTo>
                      <a:cubicBezTo>
                        <a:pt x="477" y="155"/>
                        <a:pt x="464" y="181"/>
                        <a:pt x="451" y="194"/>
                      </a:cubicBezTo>
                      <a:lnTo>
                        <a:pt x="426" y="258"/>
                      </a:lnTo>
                      <a:cubicBezTo>
                        <a:pt x="413" y="310"/>
                        <a:pt x="400" y="361"/>
                        <a:pt x="400" y="413"/>
                      </a:cubicBezTo>
                      <a:cubicBezTo>
                        <a:pt x="387" y="465"/>
                        <a:pt x="387" y="516"/>
                        <a:pt x="387" y="568"/>
                      </a:cubicBezTo>
                      <a:cubicBezTo>
                        <a:pt x="387" y="632"/>
                        <a:pt x="387" y="684"/>
                        <a:pt x="400" y="748"/>
                      </a:cubicBezTo>
                      <a:lnTo>
                        <a:pt x="413" y="903"/>
                      </a:lnTo>
                      <a:cubicBezTo>
                        <a:pt x="426" y="955"/>
                        <a:pt x="426" y="1006"/>
                        <a:pt x="413" y="1058"/>
                      </a:cubicBezTo>
                      <a:cubicBezTo>
                        <a:pt x="413" y="1083"/>
                        <a:pt x="413" y="1109"/>
                        <a:pt x="400" y="1122"/>
                      </a:cubicBezTo>
                      <a:cubicBezTo>
                        <a:pt x="400" y="1148"/>
                        <a:pt x="387" y="1174"/>
                        <a:pt x="387" y="1200"/>
                      </a:cubicBezTo>
                      <a:cubicBezTo>
                        <a:pt x="361" y="1238"/>
                        <a:pt x="348" y="1277"/>
                        <a:pt x="322" y="1316"/>
                      </a:cubicBezTo>
                      <a:cubicBezTo>
                        <a:pt x="310" y="1328"/>
                        <a:pt x="297" y="1341"/>
                        <a:pt x="284" y="1367"/>
                      </a:cubicBezTo>
                      <a:cubicBezTo>
                        <a:pt x="271" y="1380"/>
                        <a:pt x="258" y="1393"/>
                        <a:pt x="232" y="1406"/>
                      </a:cubicBezTo>
                      <a:cubicBezTo>
                        <a:pt x="219" y="1419"/>
                        <a:pt x="206" y="1432"/>
                        <a:pt x="193" y="1445"/>
                      </a:cubicBezTo>
                      <a:cubicBezTo>
                        <a:pt x="181" y="1457"/>
                        <a:pt x="168" y="1470"/>
                        <a:pt x="155" y="1470"/>
                      </a:cubicBezTo>
                      <a:cubicBezTo>
                        <a:pt x="129" y="1496"/>
                        <a:pt x="103" y="1509"/>
                        <a:pt x="77" y="1522"/>
                      </a:cubicBezTo>
                      <a:lnTo>
                        <a:pt x="0" y="1573"/>
                      </a:lnTo>
                      <a:lnTo>
                        <a:pt x="103" y="1573"/>
                      </a:lnTo>
                      <a:cubicBezTo>
                        <a:pt x="129" y="1573"/>
                        <a:pt x="168" y="1573"/>
                        <a:pt x="193" y="1561"/>
                      </a:cubicBezTo>
                      <a:cubicBezTo>
                        <a:pt x="245" y="1548"/>
                        <a:pt x="284" y="1535"/>
                        <a:pt x="322" y="1522"/>
                      </a:cubicBezTo>
                      <a:cubicBezTo>
                        <a:pt x="361" y="1496"/>
                        <a:pt x="413" y="1457"/>
                        <a:pt x="451" y="1432"/>
                      </a:cubicBezTo>
                      <a:cubicBezTo>
                        <a:pt x="490" y="1380"/>
                        <a:pt x="529" y="1341"/>
                        <a:pt x="555" y="1277"/>
                      </a:cubicBezTo>
                      <a:cubicBezTo>
                        <a:pt x="593" y="1225"/>
                        <a:pt x="619" y="1161"/>
                        <a:pt x="619" y="1096"/>
                      </a:cubicBezTo>
                      <a:cubicBezTo>
                        <a:pt x="632" y="1032"/>
                        <a:pt x="632" y="967"/>
                        <a:pt x="619" y="903"/>
                      </a:cubicBezTo>
                      <a:cubicBezTo>
                        <a:pt x="619" y="838"/>
                        <a:pt x="606" y="774"/>
                        <a:pt x="593" y="722"/>
                      </a:cubicBezTo>
                      <a:cubicBezTo>
                        <a:pt x="593" y="671"/>
                        <a:pt x="593" y="619"/>
                        <a:pt x="567" y="568"/>
                      </a:cubicBezTo>
                      <a:cubicBezTo>
                        <a:pt x="555" y="516"/>
                        <a:pt x="555" y="465"/>
                        <a:pt x="555" y="413"/>
                      </a:cubicBezTo>
                      <a:lnTo>
                        <a:pt x="555" y="284"/>
                      </a:lnTo>
                      <a:lnTo>
                        <a:pt x="555" y="220"/>
                      </a:lnTo>
                      <a:lnTo>
                        <a:pt x="555" y="168"/>
                      </a:lnTo>
                      <a:cubicBezTo>
                        <a:pt x="555" y="142"/>
                        <a:pt x="567" y="103"/>
                        <a:pt x="567" y="78"/>
                      </a:cubicBezTo>
                      <a:cubicBezTo>
                        <a:pt x="580" y="26"/>
                        <a:pt x="580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2"/>
                <p:cNvSpPr/>
                <p:nvPr/>
              </p:nvSpPr>
              <p:spPr>
                <a:xfrm>
                  <a:off x="4085125" y="3523325"/>
                  <a:ext cx="61600" cy="6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2412" extrusionOk="0">
                      <a:moveTo>
                        <a:pt x="2425" y="1"/>
                      </a:moveTo>
                      <a:lnTo>
                        <a:pt x="2425" y="27"/>
                      </a:lnTo>
                      <a:cubicBezTo>
                        <a:pt x="2438" y="39"/>
                        <a:pt x="2438" y="52"/>
                        <a:pt x="2438" y="78"/>
                      </a:cubicBezTo>
                      <a:cubicBezTo>
                        <a:pt x="2438" y="117"/>
                        <a:pt x="2438" y="143"/>
                        <a:pt x="2438" y="181"/>
                      </a:cubicBezTo>
                      <a:cubicBezTo>
                        <a:pt x="2430" y="204"/>
                        <a:pt x="2423" y="226"/>
                        <a:pt x="2410" y="249"/>
                      </a:cubicBezTo>
                      <a:lnTo>
                        <a:pt x="2410" y="249"/>
                      </a:lnTo>
                      <a:cubicBezTo>
                        <a:pt x="2448" y="204"/>
                        <a:pt x="2463" y="151"/>
                        <a:pt x="2463" y="91"/>
                      </a:cubicBezTo>
                      <a:cubicBezTo>
                        <a:pt x="2463" y="78"/>
                        <a:pt x="2463" y="52"/>
                        <a:pt x="2463" y="39"/>
                      </a:cubicBezTo>
                      <a:lnTo>
                        <a:pt x="2425" y="1"/>
                      </a:lnTo>
                      <a:close/>
                      <a:moveTo>
                        <a:pt x="2410" y="249"/>
                      </a:moveTo>
                      <a:cubicBezTo>
                        <a:pt x="2400" y="261"/>
                        <a:pt x="2387" y="273"/>
                        <a:pt x="2373" y="284"/>
                      </a:cubicBezTo>
                      <a:cubicBezTo>
                        <a:pt x="2283" y="336"/>
                        <a:pt x="2180" y="375"/>
                        <a:pt x="2064" y="375"/>
                      </a:cubicBezTo>
                      <a:cubicBezTo>
                        <a:pt x="1922" y="375"/>
                        <a:pt x="1767" y="375"/>
                        <a:pt x="1625" y="362"/>
                      </a:cubicBezTo>
                      <a:lnTo>
                        <a:pt x="1496" y="349"/>
                      </a:lnTo>
                      <a:lnTo>
                        <a:pt x="1354" y="349"/>
                      </a:lnTo>
                      <a:cubicBezTo>
                        <a:pt x="1264" y="349"/>
                        <a:pt x="1161" y="362"/>
                        <a:pt x="1071" y="375"/>
                      </a:cubicBezTo>
                      <a:cubicBezTo>
                        <a:pt x="864" y="413"/>
                        <a:pt x="671" y="504"/>
                        <a:pt x="503" y="646"/>
                      </a:cubicBezTo>
                      <a:cubicBezTo>
                        <a:pt x="310" y="774"/>
                        <a:pt x="181" y="968"/>
                        <a:pt x="91" y="1187"/>
                      </a:cubicBezTo>
                      <a:cubicBezTo>
                        <a:pt x="13" y="1419"/>
                        <a:pt x="1" y="1664"/>
                        <a:pt x="78" y="1896"/>
                      </a:cubicBezTo>
                      <a:cubicBezTo>
                        <a:pt x="168" y="2141"/>
                        <a:pt x="374" y="2322"/>
                        <a:pt x="619" y="2386"/>
                      </a:cubicBezTo>
                      <a:cubicBezTo>
                        <a:pt x="680" y="2403"/>
                        <a:pt x="742" y="2411"/>
                        <a:pt x="804" y="2411"/>
                      </a:cubicBezTo>
                      <a:cubicBezTo>
                        <a:pt x="981" y="2411"/>
                        <a:pt x="1160" y="2346"/>
                        <a:pt x="1303" y="2232"/>
                      </a:cubicBezTo>
                      <a:cubicBezTo>
                        <a:pt x="1342" y="2193"/>
                        <a:pt x="1393" y="2154"/>
                        <a:pt x="1419" y="2115"/>
                      </a:cubicBezTo>
                      <a:lnTo>
                        <a:pt x="1432" y="2090"/>
                      </a:lnTo>
                      <a:lnTo>
                        <a:pt x="1458" y="2051"/>
                      </a:lnTo>
                      <a:cubicBezTo>
                        <a:pt x="1470" y="2025"/>
                        <a:pt x="1483" y="1999"/>
                        <a:pt x="1496" y="1974"/>
                      </a:cubicBezTo>
                      <a:cubicBezTo>
                        <a:pt x="1535" y="1858"/>
                        <a:pt x="1548" y="1742"/>
                        <a:pt x="1509" y="1638"/>
                      </a:cubicBezTo>
                      <a:cubicBezTo>
                        <a:pt x="1470" y="1432"/>
                        <a:pt x="1329" y="1277"/>
                        <a:pt x="1135" y="1200"/>
                      </a:cubicBezTo>
                      <a:cubicBezTo>
                        <a:pt x="1079" y="1184"/>
                        <a:pt x="1024" y="1173"/>
                        <a:pt x="968" y="1173"/>
                      </a:cubicBezTo>
                      <a:cubicBezTo>
                        <a:pt x="933" y="1173"/>
                        <a:pt x="899" y="1177"/>
                        <a:pt x="864" y="1187"/>
                      </a:cubicBezTo>
                      <a:cubicBezTo>
                        <a:pt x="787" y="1213"/>
                        <a:pt x="723" y="1252"/>
                        <a:pt x="671" y="1316"/>
                      </a:cubicBezTo>
                      <a:cubicBezTo>
                        <a:pt x="658" y="1329"/>
                        <a:pt x="645" y="1342"/>
                        <a:pt x="632" y="1355"/>
                      </a:cubicBezTo>
                      <a:lnTo>
                        <a:pt x="619" y="1381"/>
                      </a:lnTo>
                      <a:cubicBezTo>
                        <a:pt x="607" y="1381"/>
                        <a:pt x="607" y="1393"/>
                        <a:pt x="607" y="1393"/>
                      </a:cubicBezTo>
                      <a:cubicBezTo>
                        <a:pt x="594" y="1432"/>
                        <a:pt x="581" y="1458"/>
                        <a:pt x="568" y="1497"/>
                      </a:cubicBezTo>
                      <a:cubicBezTo>
                        <a:pt x="555" y="1548"/>
                        <a:pt x="568" y="1613"/>
                        <a:pt x="607" y="1664"/>
                      </a:cubicBezTo>
                      <a:cubicBezTo>
                        <a:pt x="632" y="1703"/>
                        <a:pt x="671" y="1729"/>
                        <a:pt x="710" y="1754"/>
                      </a:cubicBezTo>
                      <a:lnTo>
                        <a:pt x="813" y="1754"/>
                      </a:lnTo>
                      <a:cubicBezTo>
                        <a:pt x="826" y="1742"/>
                        <a:pt x="852" y="1729"/>
                        <a:pt x="864" y="1729"/>
                      </a:cubicBezTo>
                      <a:lnTo>
                        <a:pt x="877" y="1716"/>
                      </a:lnTo>
                      <a:lnTo>
                        <a:pt x="864" y="1716"/>
                      </a:lnTo>
                      <a:cubicBezTo>
                        <a:pt x="852" y="1716"/>
                        <a:pt x="826" y="1729"/>
                        <a:pt x="813" y="1729"/>
                      </a:cubicBezTo>
                      <a:cubicBezTo>
                        <a:pt x="774" y="1729"/>
                        <a:pt x="748" y="1729"/>
                        <a:pt x="723" y="1716"/>
                      </a:cubicBezTo>
                      <a:cubicBezTo>
                        <a:pt x="684" y="1703"/>
                        <a:pt x="658" y="1664"/>
                        <a:pt x="632" y="1638"/>
                      </a:cubicBezTo>
                      <a:cubicBezTo>
                        <a:pt x="619" y="1587"/>
                        <a:pt x="607" y="1535"/>
                        <a:pt x="619" y="1497"/>
                      </a:cubicBezTo>
                      <a:cubicBezTo>
                        <a:pt x="632" y="1471"/>
                        <a:pt x="645" y="1445"/>
                        <a:pt x="658" y="1419"/>
                      </a:cubicBezTo>
                      <a:lnTo>
                        <a:pt x="671" y="1406"/>
                      </a:lnTo>
                      <a:lnTo>
                        <a:pt x="684" y="1393"/>
                      </a:lnTo>
                      <a:cubicBezTo>
                        <a:pt x="697" y="1381"/>
                        <a:pt x="710" y="1368"/>
                        <a:pt x="723" y="1355"/>
                      </a:cubicBezTo>
                      <a:cubicBezTo>
                        <a:pt x="761" y="1316"/>
                        <a:pt x="826" y="1290"/>
                        <a:pt x="877" y="1277"/>
                      </a:cubicBezTo>
                      <a:cubicBezTo>
                        <a:pt x="906" y="1273"/>
                        <a:pt x="932" y="1270"/>
                        <a:pt x="958" y="1270"/>
                      </a:cubicBezTo>
                      <a:cubicBezTo>
                        <a:pt x="1002" y="1270"/>
                        <a:pt x="1043" y="1279"/>
                        <a:pt x="1084" y="1303"/>
                      </a:cubicBezTo>
                      <a:cubicBezTo>
                        <a:pt x="1225" y="1368"/>
                        <a:pt x="1329" y="1497"/>
                        <a:pt x="1354" y="1651"/>
                      </a:cubicBezTo>
                      <a:cubicBezTo>
                        <a:pt x="1367" y="1742"/>
                        <a:pt x="1367" y="1819"/>
                        <a:pt x="1329" y="1896"/>
                      </a:cubicBezTo>
                      <a:cubicBezTo>
                        <a:pt x="1316" y="1909"/>
                        <a:pt x="1303" y="1922"/>
                        <a:pt x="1303" y="1948"/>
                      </a:cubicBezTo>
                      <a:lnTo>
                        <a:pt x="1277" y="1974"/>
                      </a:lnTo>
                      <a:lnTo>
                        <a:pt x="1264" y="1987"/>
                      </a:lnTo>
                      <a:cubicBezTo>
                        <a:pt x="1238" y="2025"/>
                        <a:pt x="1213" y="2051"/>
                        <a:pt x="1174" y="2090"/>
                      </a:cubicBezTo>
                      <a:cubicBezTo>
                        <a:pt x="1065" y="2162"/>
                        <a:pt x="938" y="2203"/>
                        <a:pt x="813" y="2203"/>
                      </a:cubicBezTo>
                      <a:cubicBezTo>
                        <a:pt x="760" y="2203"/>
                        <a:pt x="708" y="2195"/>
                        <a:pt x="658" y="2180"/>
                      </a:cubicBezTo>
                      <a:cubicBezTo>
                        <a:pt x="555" y="2154"/>
                        <a:pt x="478" y="2115"/>
                        <a:pt x="413" y="2051"/>
                      </a:cubicBezTo>
                      <a:cubicBezTo>
                        <a:pt x="336" y="1987"/>
                        <a:pt x="284" y="1909"/>
                        <a:pt x="246" y="1819"/>
                      </a:cubicBezTo>
                      <a:cubicBezTo>
                        <a:pt x="181" y="1626"/>
                        <a:pt x="181" y="1419"/>
                        <a:pt x="246" y="1239"/>
                      </a:cubicBezTo>
                      <a:cubicBezTo>
                        <a:pt x="310" y="1045"/>
                        <a:pt x="426" y="891"/>
                        <a:pt x="581" y="762"/>
                      </a:cubicBezTo>
                      <a:cubicBezTo>
                        <a:pt x="723" y="633"/>
                        <a:pt x="890" y="555"/>
                        <a:pt x="1084" y="504"/>
                      </a:cubicBezTo>
                      <a:cubicBezTo>
                        <a:pt x="1161" y="478"/>
                        <a:pt x="1251" y="465"/>
                        <a:pt x="1342" y="465"/>
                      </a:cubicBezTo>
                      <a:lnTo>
                        <a:pt x="1599" y="465"/>
                      </a:lnTo>
                      <a:cubicBezTo>
                        <a:pt x="1741" y="465"/>
                        <a:pt x="1896" y="452"/>
                        <a:pt x="2051" y="439"/>
                      </a:cubicBezTo>
                      <a:cubicBezTo>
                        <a:pt x="2167" y="426"/>
                        <a:pt x="2283" y="375"/>
                        <a:pt x="2373" y="297"/>
                      </a:cubicBezTo>
                      <a:cubicBezTo>
                        <a:pt x="2389" y="281"/>
                        <a:pt x="2401" y="265"/>
                        <a:pt x="2410" y="2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2"/>
                <p:cNvSpPr/>
                <p:nvPr/>
              </p:nvSpPr>
              <p:spPr>
                <a:xfrm>
                  <a:off x="4093175" y="3532675"/>
                  <a:ext cx="39350" cy="1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" h="613" extrusionOk="0">
                      <a:moveTo>
                        <a:pt x="1574" y="1"/>
                      </a:moveTo>
                      <a:lnTo>
                        <a:pt x="1522" y="65"/>
                      </a:lnTo>
                      <a:cubicBezTo>
                        <a:pt x="1510" y="78"/>
                        <a:pt x="1497" y="104"/>
                        <a:pt x="1471" y="143"/>
                      </a:cubicBezTo>
                      <a:cubicBezTo>
                        <a:pt x="1471" y="155"/>
                        <a:pt x="1458" y="168"/>
                        <a:pt x="1445" y="181"/>
                      </a:cubicBezTo>
                      <a:cubicBezTo>
                        <a:pt x="1432" y="194"/>
                        <a:pt x="1419" y="207"/>
                        <a:pt x="1406" y="220"/>
                      </a:cubicBezTo>
                      <a:lnTo>
                        <a:pt x="1355" y="272"/>
                      </a:lnTo>
                      <a:cubicBezTo>
                        <a:pt x="1342" y="284"/>
                        <a:pt x="1329" y="297"/>
                        <a:pt x="1316" y="310"/>
                      </a:cubicBezTo>
                      <a:cubicBezTo>
                        <a:pt x="1277" y="336"/>
                        <a:pt x="1239" y="349"/>
                        <a:pt x="1187" y="375"/>
                      </a:cubicBezTo>
                      <a:cubicBezTo>
                        <a:pt x="1174" y="375"/>
                        <a:pt x="1148" y="388"/>
                        <a:pt x="1123" y="388"/>
                      </a:cubicBezTo>
                      <a:cubicBezTo>
                        <a:pt x="1097" y="388"/>
                        <a:pt x="1084" y="400"/>
                        <a:pt x="1058" y="400"/>
                      </a:cubicBezTo>
                      <a:lnTo>
                        <a:pt x="903" y="400"/>
                      </a:lnTo>
                      <a:lnTo>
                        <a:pt x="749" y="375"/>
                      </a:lnTo>
                      <a:lnTo>
                        <a:pt x="568" y="375"/>
                      </a:lnTo>
                      <a:cubicBezTo>
                        <a:pt x="551" y="370"/>
                        <a:pt x="534" y="369"/>
                        <a:pt x="517" y="369"/>
                      </a:cubicBezTo>
                      <a:cubicBezTo>
                        <a:pt x="482" y="369"/>
                        <a:pt x="448" y="375"/>
                        <a:pt x="414" y="375"/>
                      </a:cubicBezTo>
                      <a:cubicBezTo>
                        <a:pt x="362" y="388"/>
                        <a:pt x="310" y="400"/>
                        <a:pt x="259" y="413"/>
                      </a:cubicBezTo>
                      <a:lnTo>
                        <a:pt x="194" y="439"/>
                      </a:lnTo>
                      <a:cubicBezTo>
                        <a:pt x="181" y="452"/>
                        <a:pt x="156" y="465"/>
                        <a:pt x="143" y="465"/>
                      </a:cubicBezTo>
                      <a:lnTo>
                        <a:pt x="104" y="491"/>
                      </a:lnTo>
                      <a:cubicBezTo>
                        <a:pt x="91" y="504"/>
                        <a:pt x="78" y="504"/>
                        <a:pt x="65" y="517"/>
                      </a:cubicBezTo>
                      <a:cubicBezTo>
                        <a:pt x="40" y="529"/>
                        <a:pt x="14" y="555"/>
                        <a:pt x="1" y="568"/>
                      </a:cubicBezTo>
                      <a:lnTo>
                        <a:pt x="78" y="555"/>
                      </a:lnTo>
                      <a:cubicBezTo>
                        <a:pt x="104" y="542"/>
                        <a:pt x="143" y="542"/>
                        <a:pt x="169" y="542"/>
                      </a:cubicBezTo>
                      <a:lnTo>
                        <a:pt x="414" y="542"/>
                      </a:lnTo>
                      <a:cubicBezTo>
                        <a:pt x="465" y="542"/>
                        <a:pt x="504" y="555"/>
                        <a:pt x="568" y="555"/>
                      </a:cubicBezTo>
                      <a:cubicBezTo>
                        <a:pt x="620" y="568"/>
                        <a:pt x="671" y="568"/>
                        <a:pt x="723" y="581"/>
                      </a:cubicBezTo>
                      <a:cubicBezTo>
                        <a:pt x="787" y="594"/>
                        <a:pt x="839" y="607"/>
                        <a:pt x="903" y="607"/>
                      </a:cubicBezTo>
                      <a:cubicBezTo>
                        <a:pt x="925" y="611"/>
                        <a:pt x="946" y="613"/>
                        <a:pt x="968" y="613"/>
                      </a:cubicBezTo>
                      <a:cubicBezTo>
                        <a:pt x="1011" y="613"/>
                        <a:pt x="1054" y="607"/>
                        <a:pt x="1097" y="607"/>
                      </a:cubicBezTo>
                      <a:cubicBezTo>
                        <a:pt x="1226" y="581"/>
                        <a:pt x="1329" y="517"/>
                        <a:pt x="1419" y="426"/>
                      </a:cubicBezTo>
                      <a:cubicBezTo>
                        <a:pt x="1458" y="388"/>
                        <a:pt x="1484" y="349"/>
                        <a:pt x="1510" y="297"/>
                      </a:cubicBezTo>
                      <a:cubicBezTo>
                        <a:pt x="1535" y="259"/>
                        <a:pt x="1548" y="220"/>
                        <a:pt x="1561" y="181"/>
                      </a:cubicBezTo>
                      <a:cubicBezTo>
                        <a:pt x="1561" y="143"/>
                        <a:pt x="1574" y="117"/>
                        <a:pt x="1574" y="78"/>
                      </a:cubicBezTo>
                      <a:lnTo>
                        <a:pt x="1574" y="14"/>
                      </a:lnTo>
                      <a:lnTo>
                        <a:pt x="15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2"/>
                <p:cNvSpPr/>
                <p:nvPr/>
              </p:nvSpPr>
              <p:spPr>
                <a:xfrm>
                  <a:off x="4074425" y="3588300"/>
                  <a:ext cx="775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215" extrusionOk="0">
                      <a:moveTo>
                        <a:pt x="147" y="1"/>
                      </a:moveTo>
                      <a:cubicBezTo>
                        <a:pt x="66" y="1"/>
                        <a:pt x="0" y="92"/>
                        <a:pt x="42" y="174"/>
                      </a:cubicBezTo>
                      <a:cubicBezTo>
                        <a:pt x="59" y="203"/>
                        <a:pt x="83" y="214"/>
                        <a:pt x="108" y="214"/>
                      </a:cubicBezTo>
                      <a:cubicBezTo>
                        <a:pt x="199" y="214"/>
                        <a:pt x="310" y="70"/>
                        <a:pt x="209" y="19"/>
                      </a:cubicBezTo>
                      <a:cubicBezTo>
                        <a:pt x="189" y="6"/>
                        <a:pt x="16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2"/>
                <p:cNvSpPr/>
                <p:nvPr/>
              </p:nvSpPr>
              <p:spPr>
                <a:xfrm>
                  <a:off x="4101900" y="3560575"/>
                  <a:ext cx="645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13" extrusionOk="0">
                      <a:moveTo>
                        <a:pt x="156" y="1"/>
                      </a:moveTo>
                      <a:cubicBezTo>
                        <a:pt x="72" y="1"/>
                        <a:pt x="0" y="92"/>
                        <a:pt x="52" y="174"/>
                      </a:cubicBezTo>
                      <a:cubicBezTo>
                        <a:pt x="77" y="200"/>
                        <a:pt x="106" y="213"/>
                        <a:pt x="135" y="213"/>
                      </a:cubicBezTo>
                      <a:cubicBezTo>
                        <a:pt x="164" y="213"/>
                        <a:pt x="193" y="200"/>
                        <a:pt x="219" y="174"/>
                      </a:cubicBezTo>
                      <a:cubicBezTo>
                        <a:pt x="258" y="136"/>
                        <a:pt x="258" y="58"/>
                        <a:pt x="219" y="19"/>
                      </a:cubicBezTo>
                      <a:cubicBezTo>
                        <a:pt x="199" y="7"/>
                        <a:pt x="177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190" name="Google Shape;190;p2"/>
          <p:cNvPicPr preferRelativeResize="0"/>
          <p:nvPr/>
        </p:nvPicPr>
        <p:blipFill rotWithShape="1">
          <a:blip r:embed="rId3">
            <a:alphaModFix/>
          </a:blip>
          <a:srcRect l="21203" t="7587" r="29576" b="27232"/>
          <a:stretch/>
        </p:blipFill>
        <p:spPr>
          <a:xfrm>
            <a:off x="-129425" y="2507375"/>
            <a:ext cx="1586774" cy="157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"/>
          <p:cNvPicPr preferRelativeResize="0"/>
          <p:nvPr/>
        </p:nvPicPr>
        <p:blipFill rotWithShape="1">
          <a:blip r:embed="rId3">
            <a:alphaModFix/>
          </a:blip>
          <a:srcRect l="21203" t="7587" r="29576" b="27232"/>
          <a:stretch/>
        </p:blipFill>
        <p:spPr>
          <a:xfrm flipH="1">
            <a:off x="7632188" y="1702275"/>
            <a:ext cx="1586774" cy="157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"/>
          <p:cNvPicPr preferRelativeResize="0"/>
          <p:nvPr/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"/>
          <p:cNvSpPr txBox="1">
            <a:spLocks noGrp="1"/>
          </p:cNvSpPr>
          <p:nvPr>
            <p:ph type="title" hasCustomPrompt="1"/>
          </p:nvPr>
        </p:nvSpPr>
        <p:spPr>
          <a:xfrm flipH="1">
            <a:off x="3784350" y="1360243"/>
            <a:ext cx="1575300" cy="10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 b="1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3"/>
          <p:cNvSpPr txBox="1">
            <a:spLocks noGrp="1"/>
          </p:cNvSpPr>
          <p:nvPr>
            <p:ph type="title" idx="2"/>
          </p:nvPr>
        </p:nvSpPr>
        <p:spPr>
          <a:xfrm>
            <a:off x="1383000" y="2761205"/>
            <a:ext cx="6378000" cy="8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6" name="Google Shape;196;p3"/>
          <p:cNvSpPr txBox="1">
            <a:spLocks noGrp="1"/>
          </p:cNvSpPr>
          <p:nvPr>
            <p:ph type="subTitle" idx="1"/>
          </p:nvPr>
        </p:nvSpPr>
        <p:spPr>
          <a:xfrm>
            <a:off x="1383000" y="3681550"/>
            <a:ext cx="6378000" cy="3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7" name="Google Shape;197;p3"/>
          <p:cNvGrpSpPr/>
          <p:nvPr/>
        </p:nvGrpSpPr>
        <p:grpSpPr>
          <a:xfrm>
            <a:off x="714214" y="4473580"/>
            <a:ext cx="7715881" cy="314092"/>
            <a:chOff x="946206" y="1234018"/>
            <a:chExt cx="7556440" cy="307601"/>
          </a:xfrm>
        </p:grpSpPr>
        <p:grpSp>
          <p:nvGrpSpPr>
            <p:cNvPr id="198" name="Google Shape;198;p3"/>
            <p:cNvGrpSpPr/>
            <p:nvPr/>
          </p:nvGrpSpPr>
          <p:grpSpPr>
            <a:xfrm>
              <a:off x="1114930" y="1355757"/>
              <a:ext cx="7163972" cy="64150"/>
              <a:chOff x="1299890" y="844622"/>
              <a:chExt cx="6544233" cy="64143"/>
            </a:xfrm>
          </p:grpSpPr>
          <p:grpSp>
            <p:nvGrpSpPr>
              <p:cNvPr id="199" name="Google Shape;199;p3"/>
              <p:cNvGrpSpPr/>
              <p:nvPr/>
            </p:nvGrpSpPr>
            <p:grpSpPr>
              <a:xfrm>
                <a:off x="4528885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200" name="Google Shape;200;p3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" name="Google Shape;201;p3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202;p3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" name="Google Shape;203;p3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" name="Google Shape;204;p3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" name="Google Shape;205;p3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" name="Google Shape;206;p3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207;p3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3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" name="Google Shape;209;p3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" name="Google Shape;210;p3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" name="Google Shape;211;p3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3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3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3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3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216;p3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" name="Google Shape;217;p3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218;p3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3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3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3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3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3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3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225;p3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3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3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3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229;p3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" name="Google Shape;230;p3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3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232;p3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3" name="Google Shape;233;p3"/>
              <p:cNvGrpSpPr/>
              <p:nvPr/>
            </p:nvGrpSpPr>
            <p:grpSpPr>
              <a:xfrm>
                <a:off x="1299890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234" name="Google Shape;234;p3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" name="Google Shape;235;p3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236;p3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237;p3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3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3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240;p3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241;p3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242;p3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243;p3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3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245;p3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3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247;p3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" name="Google Shape;248;p3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249;p3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250;p3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251;p3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252;p3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3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3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255;p3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256;p3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257;p3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3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3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3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3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3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3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3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3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3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7" name="Google Shape;267;p3"/>
            <p:cNvGrpSpPr/>
            <p:nvPr/>
          </p:nvGrpSpPr>
          <p:grpSpPr>
            <a:xfrm>
              <a:off x="946206" y="1234018"/>
              <a:ext cx="310295" cy="307601"/>
              <a:chOff x="1969331" y="802493"/>
              <a:chExt cx="310295" cy="307601"/>
            </a:xfrm>
          </p:grpSpPr>
          <p:sp>
            <p:nvSpPr>
              <p:cNvPr id="268" name="Google Shape;268;p3"/>
              <p:cNvSpPr/>
              <p:nvPr/>
            </p:nvSpPr>
            <p:spPr>
              <a:xfrm rot="10800000">
                <a:off x="2159912" y="1003137"/>
                <a:ext cx="201" cy="20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9" name="Google Shape;269;p3"/>
              <p:cNvGrpSpPr/>
              <p:nvPr/>
            </p:nvGrpSpPr>
            <p:grpSpPr>
              <a:xfrm>
                <a:off x="1969331" y="802493"/>
                <a:ext cx="310295" cy="307601"/>
                <a:chOff x="4037750" y="3523325"/>
                <a:chExt cx="108975" cy="108025"/>
              </a:xfrm>
            </p:grpSpPr>
            <p:sp>
              <p:nvSpPr>
                <p:cNvPr id="270" name="Google Shape;270;p3"/>
                <p:cNvSpPr/>
                <p:nvPr/>
              </p:nvSpPr>
              <p:spPr>
                <a:xfrm>
                  <a:off x="4037750" y="3570375"/>
                  <a:ext cx="59975" cy="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2439" extrusionOk="0">
                      <a:moveTo>
                        <a:pt x="13" y="2426"/>
                      </a:moveTo>
                      <a:lnTo>
                        <a:pt x="0" y="2438"/>
                      </a:lnTo>
                      <a:lnTo>
                        <a:pt x="64" y="2438"/>
                      </a:lnTo>
                      <a:lnTo>
                        <a:pt x="13" y="2426"/>
                      </a:lnTo>
                      <a:close/>
                      <a:moveTo>
                        <a:pt x="1558" y="1"/>
                      </a:moveTo>
                      <a:cubicBezTo>
                        <a:pt x="1429" y="1"/>
                        <a:pt x="1299" y="24"/>
                        <a:pt x="1173" y="66"/>
                      </a:cubicBezTo>
                      <a:cubicBezTo>
                        <a:pt x="954" y="156"/>
                        <a:pt x="774" y="298"/>
                        <a:pt x="632" y="478"/>
                      </a:cubicBezTo>
                      <a:cubicBezTo>
                        <a:pt x="503" y="646"/>
                        <a:pt x="413" y="840"/>
                        <a:pt x="361" y="1046"/>
                      </a:cubicBezTo>
                      <a:cubicBezTo>
                        <a:pt x="348" y="1149"/>
                        <a:pt x="335" y="1239"/>
                        <a:pt x="335" y="1342"/>
                      </a:cubicBezTo>
                      <a:lnTo>
                        <a:pt x="335" y="1407"/>
                      </a:lnTo>
                      <a:lnTo>
                        <a:pt x="335" y="1446"/>
                      </a:lnTo>
                      <a:lnTo>
                        <a:pt x="335" y="1471"/>
                      </a:lnTo>
                      <a:cubicBezTo>
                        <a:pt x="348" y="1510"/>
                        <a:pt x="348" y="1562"/>
                        <a:pt x="348" y="1600"/>
                      </a:cubicBezTo>
                      <a:cubicBezTo>
                        <a:pt x="361" y="1742"/>
                        <a:pt x="361" y="1897"/>
                        <a:pt x="361" y="2039"/>
                      </a:cubicBezTo>
                      <a:cubicBezTo>
                        <a:pt x="361" y="2155"/>
                        <a:pt x="322" y="2258"/>
                        <a:pt x="271" y="2361"/>
                      </a:cubicBezTo>
                      <a:cubicBezTo>
                        <a:pt x="219" y="2413"/>
                        <a:pt x="155" y="2438"/>
                        <a:pt x="77" y="2438"/>
                      </a:cubicBezTo>
                      <a:lnTo>
                        <a:pt x="168" y="2438"/>
                      </a:lnTo>
                      <a:cubicBezTo>
                        <a:pt x="206" y="2426"/>
                        <a:pt x="258" y="2400"/>
                        <a:pt x="284" y="2374"/>
                      </a:cubicBezTo>
                      <a:cubicBezTo>
                        <a:pt x="361" y="2284"/>
                        <a:pt x="413" y="2168"/>
                        <a:pt x="426" y="2039"/>
                      </a:cubicBezTo>
                      <a:cubicBezTo>
                        <a:pt x="451" y="1884"/>
                        <a:pt x="451" y="1729"/>
                        <a:pt x="451" y="1587"/>
                      </a:cubicBezTo>
                      <a:lnTo>
                        <a:pt x="451" y="1394"/>
                      </a:lnTo>
                      <a:lnTo>
                        <a:pt x="451" y="1330"/>
                      </a:lnTo>
                      <a:cubicBezTo>
                        <a:pt x="464" y="1239"/>
                        <a:pt x="477" y="1149"/>
                        <a:pt x="490" y="1072"/>
                      </a:cubicBezTo>
                      <a:cubicBezTo>
                        <a:pt x="542" y="891"/>
                        <a:pt x="619" y="723"/>
                        <a:pt x="748" y="582"/>
                      </a:cubicBezTo>
                      <a:cubicBezTo>
                        <a:pt x="877" y="427"/>
                        <a:pt x="1044" y="311"/>
                        <a:pt x="1225" y="246"/>
                      </a:cubicBezTo>
                      <a:cubicBezTo>
                        <a:pt x="1322" y="208"/>
                        <a:pt x="1422" y="188"/>
                        <a:pt x="1520" y="188"/>
                      </a:cubicBezTo>
                      <a:cubicBezTo>
                        <a:pt x="1618" y="188"/>
                        <a:pt x="1715" y="208"/>
                        <a:pt x="1805" y="246"/>
                      </a:cubicBezTo>
                      <a:cubicBezTo>
                        <a:pt x="1896" y="272"/>
                        <a:pt x="1973" y="337"/>
                        <a:pt x="2037" y="401"/>
                      </a:cubicBezTo>
                      <a:cubicBezTo>
                        <a:pt x="2102" y="478"/>
                        <a:pt x="2141" y="556"/>
                        <a:pt x="2166" y="646"/>
                      </a:cubicBezTo>
                      <a:cubicBezTo>
                        <a:pt x="2218" y="827"/>
                        <a:pt x="2179" y="1020"/>
                        <a:pt x="2076" y="1175"/>
                      </a:cubicBezTo>
                      <a:cubicBezTo>
                        <a:pt x="2050" y="1201"/>
                        <a:pt x="2012" y="1239"/>
                        <a:pt x="1986" y="1265"/>
                      </a:cubicBezTo>
                      <a:lnTo>
                        <a:pt x="1973" y="1278"/>
                      </a:lnTo>
                      <a:lnTo>
                        <a:pt x="1934" y="1291"/>
                      </a:lnTo>
                      <a:cubicBezTo>
                        <a:pt x="1921" y="1304"/>
                        <a:pt x="1908" y="1317"/>
                        <a:pt x="1883" y="1317"/>
                      </a:cubicBezTo>
                      <a:cubicBezTo>
                        <a:pt x="1825" y="1346"/>
                        <a:pt x="1767" y="1360"/>
                        <a:pt x="1709" y="1360"/>
                      </a:cubicBezTo>
                      <a:cubicBezTo>
                        <a:pt x="1689" y="1360"/>
                        <a:pt x="1670" y="1359"/>
                        <a:pt x="1651" y="1355"/>
                      </a:cubicBezTo>
                      <a:cubicBezTo>
                        <a:pt x="1496" y="1317"/>
                        <a:pt x="1354" y="1213"/>
                        <a:pt x="1289" y="1072"/>
                      </a:cubicBezTo>
                      <a:cubicBezTo>
                        <a:pt x="1225" y="956"/>
                        <a:pt x="1251" y="801"/>
                        <a:pt x="1341" y="711"/>
                      </a:cubicBezTo>
                      <a:cubicBezTo>
                        <a:pt x="1354" y="698"/>
                        <a:pt x="1367" y="685"/>
                        <a:pt x="1380" y="672"/>
                      </a:cubicBezTo>
                      <a:lnTo>
                        <a:pt x="1393" y="659"/>
                      </a:lnTo>
                      <a:cubicBezTo>
                        <a:pt x="1406" y="659"/>
                        <a:pt x="1406" y="646"/>
                        <a:pt x="1406" y="646"/>
                      </a:cubicBezTo>
                      <a:cubicBezTo>
                        <a:pt x="1431" y="633"/>
                        <a:pt x="1457" y="620"/>
                        <a:pt x="1483" y="607"/>
                      </a:cubicBezTo>
                      <a:cubicBezTo>
                        <a:pt x="1498" y="604"/>
                        <a:pt x="1512" y="602"/>
                        <a:pt x="1526" y="602"/>
                      </a:cubicBezTo>
                      <a:cubicBezTo>
                        <a:pt x="1558" y="602"/>
                        <a:pt x="1588" y="611"/>
                        <a:pt x="1625" y="620"/>
                      </a:cubicBezTo>
                      <a:cubicBezTo>
                        <a:pt x="1663" y="646"/>
                        <a:pt x="1689" y="672"/>
                        <a:pt x="1702" y="711"/>
                      </a:cubicBezTo>
                      <a:cubicBezTo>
                        <a:pt x="1715" y="736"/>
                        <a:pt x="1728" y="762"/>
                        <a:pt x="1715" y="788"/>
                      </a:cubicBezTo>
                      <a:cubicBezTo>
                        <a:pt x="1715" y="814"/>
                        <a:pt x="1715" y="827"/>
                        <a:pt x="1702" y="852"/>
                      </a:cubicBezTo>
                      <a:cubicBezTo>
                        <a:pt x="1741" y="801"/>
                        <a:pt x="1754" y="749"/>
                        <a:pt x="1728" y="685"/>
                      </a:cubicBezTo>
                      <a:cubicBezTo>
                        <a:pt x="1715" y="646"/>
                        <a:pt x="1676" y="607"/>
                        <a:pt x="1638" y="582"/>
                      </a:cubicBezTo>
                      <a:cubicBezTo>
                        <a:pt x="1600" y="563"/>
                        <a:pt x="1562" y="551"/>
                        <a:pt x="1519" y="551"/>
                      </a:cubicBezTo>
                      <a:cubicBezTo>
                        <a:pt x="1504" y="551"/>
                        <a:pt x="1487" y="552"/>
                        <a:pt x="1470" y="556"/>
                      </a:cubicBezTo>
                      <a:cubicBezTo>
                        <a:pt x="1431" y="556"/>
                        <a:pt x="1406" y="569"/>
                        <a:pt x="1380" y="582"/>
                      </a:cubicBezTo>
                      <a:lnTo>
                        <a:pt x="1354" y="595"/>
                      </a:lnTo>
                      <a:lnTo>
                        <a:pt x="1328" y="607"/>
                      </a:lnTo>
                      <a:cubicBezTo>
                        <a:pt x="1315" y="620"/>
                        <a:pt x="1302" y="633"/>
                        <a:pt x="1289" y="646"/>
                      </a:cubicBezTo>
                      <a:cubicBezTo>
                        <a:pt x="1238" y="698"/>
                        <a:pt x="1186" y="775"/>
                        <a:pt x="1161" y="852"/>
                      </a:cubicBezTo>
                      <a:cubicBezTo>
                        <a:pt x="1148" y="930"/>
                        <a:pt x="1148" y="1033"/>
                        <a:pt x="1173" y="1110"/>
                      </a:cubicBezTo>
                      <a:cubicBezTo>
                        <a:pt x="1251" y="1304"/>
                        <a:pt x="1418" y="1446"/>
                        <a:pt x="1612" y="1497"/>
                      </a:cubicBezTo>
                      <a:cubicBezTo>
                        <a:pt x="1653" y="1506"/>
                        <a:pt x="1694" y="1511"/>
                        <a:pt x="1735" y="1511"/>
                      </a:cubicBezTo>
                      <a:cubicBezTo>
                        <a:pt x="1808" y="1511"/>
                        <a:pt x="1880" y="1496"/>
                        <a:pt x="1947" y="1471"/>
                      </a:cubicBezTo>
                      <a:cubicBezTo>
                        <a:pt x="1973" y="1458"/>
                        <a:pt x="2012" y="1446"/>
                        <a:pt x="2037" y="1433"/>
                      </a:cubicBezTo>
                      <a:lnTo>
                        <a:pt x="2063" y="1420"/>
                      </a:lnTo>
                      <a:lnTo>
                        <a:pt x="2076" y="1420"/>
                      </a:lnTo>
                      <a:lnTo>
                        <a:pt x="2089" y="1407"/>
                      </a:lnTo>
                      <a:cubicBezTo>
                        <a:pt x="2141" y="1368"/>
                        <a:pt x="2179" y="1330"/>
                        <a:pt x="2218" y="1278"/>
                      </a:cubicBezTo>
                      <a:cubicBezTo>
                        <a:pt x="2295" y="1188"/>
                        <a:pt x="2347" y="1072"/>
                        <a:pt x="2373" y="956"/>
                      </a:cubicBezTo>
                      <a:cubicBezTo>
                        <a:pt x="2398" y="840"/>
                        <a:pt x="2398" y="711"/>
                        <a:pt x="2360" y="595"/>
                      </a:cubicBezTo>
                      <a:cubicBezTo>
                        <a:pt x="2308" y="350"/>
                        <a:pt x="2128" y="143"/>
                        <a:pt x="1883" y="53"/>
                      </a:cubicBezTo>
                      <a:cubicBezTo>
                        <a:pt x="1776" y="17"/>
                        <a:pt x="1667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3"/>
                <p:cNvSpPr/>
                <p:nvPr/>
              </p:nvSpPr>
              <p:spPr>
                <a:xfrm>
                  <a:off x="4046775" y="3579750"/>
                  <a:ext cx="15800" cy="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574" extrusionOk="0">
                      <a:moveTo>
                        <a:pt x="580" y="0"/>
                      </a:moveTo>
                      <a:lnTo>
                        <a:pt x="529" y="65"/>
                      </a:lnTo>
                      <a:lnTo>
                        <a:pt x="503" y="103"/>
                      </a:lnTo>
                      <a:lnTo>
                        <a:pt x="477" y="142"/>
                      </a:lnTo>
                      <a:cubicBezTo>
                        <a:pt x="477" y="155"/>
                        <a:pt x="464" y="181"/>
                        <a:pt x="451" y="194"/>
                      </a:cubicBezTo>
                      <a:lnTo>
                        <a:pt x="426" y="258"/>
                      </a:lnTo>
                      <a:cubicBezTo>
                        <a:pt x="413" y="310"/>
                        <a:pt x="400" y="361"/>
                        <a:pt x="400" y="413"/>
                      </a:cubicBezTo>
                      <a:cubicBezTo>
                        <a:pt x="387" y="465"/>
                        <a:pt x="387" y="516"/>
                        <a:pt x="387" y="568"/>
                      </a:cubicBezTo>
                      <a:cubicBezTo>
                        <a:pt x="387" y="632"/>
                        <a:pt x="387" y="684"/>
                        <a:pt x="400" y="748"/>
                      </a:cubicBezTo>
                      <a:lnTo>
                        <a:pt x="413" y="903"/>
                      </a:lnTo>
                      <a:cubicBezTo>
                        <a:pt x="426" y="955"/>
                        <a:pt x="426" y="1006"/>
                        <a:pt x="413" y="1058"/>
                      </a:cubicBezTo>
                      <a:cubicBezTo>
                        <a:pt x="413" y="1083"/>
                        <a:pt x="413" y="1109"/>
                        <a:pt x="400" y="1122"/>
                      </a:cubicBezTo>
                      <a:cubicBezTo>
                        <a:pt x="400" y="1148"/>
                        <a:pt x="387" y="1174"/>
                        <a:pt x="387" y="1200"/>
                      </a:cubicBezTo>
                      <a:cubicBezTo>
                        <a:pt x="361" y="1238"/>
                        <a:pt x="348" y="1277"/>
                        <a:pt x="322" y="1316"/>
                      </a:cubicBezTo>
                      <a:cubicBezTo>
                        <a:pt x="310" y="1328"/>
                        <a:pt x="297" y="1341"/>
                        <a:pt x="284" y="1367"/>
                      </a:cubicBezTo>
                      <a:cubicBezTo>
                        <a:pt x="271" y="1380"/>
                        <a:pt x="258" y="1393"/>
                        <a:pt x="232" y="1406"/>
                      </a:cubicBezTo>
                      <a:cubicBezTo>
                        <a:pt x="219" y="1419"/>
                        <a:pt x="206" y="1432"/>
                        <a:pt x="193" y="1445"/>
                      </a:cubicBezTo>
                      <a:cubicBezTo>
                        <a:pt x="181" y="1457"/>
                        <a:pt x="168" y="1470"/>
                        <a:pt x="155" y="1470"/>
                      </a:cubicBezTo>
                      <a:cubicBezTo>
                        <a:pt x="129" y="1496"/>
                        <a:pt x="103" y="1509"/>
                        <a:pt x="77" y="1522"/>
                      </a:cubicBezTo>
                      <a:lnTo>
                        <a:pt x="0" y="1573"/>
                      </a:lnTo>
                      <a:lnTo>
                        <a:pt x="103" y="1573"/>
                      </a:lnTo>
                      <a:cubicBezTo>
                        <a:pt x="129" y="1573"/>
                        <a:pt x="168" y="1573"/>
                        <a:pt x="193" y="1561"/>
                      </a:cubicBezTo>
                      <a:cubicBezTo>
                        <a:pt x="245" y="1548"/>
                        <a:pt x="284" y="1535"/>
                        <a:pt x="322" y="1522"/>
                      </a:cubicBezTo>
                      <a:cubicBezTo>
                        <a:pt x="361" y="1496"/>
                        <a:pt x="413" y="1457"/>
                        <a:pt x="451" y="1432"/>
                      </a:cubicBezTo>
                      <a:cubicBezTo>
                        <a:pt x="490" y="1380"/>
                        <a:pt x="529" y="1341"/>
                        <a:pt x="555" y="1277"/>
                      </a:cubicBezTo>
                      <a:cubicBezTo>
                        <a:pt x="593" y="1225"/>
                        <a:pt x="619" y="1161"/>
                        <a:pt x="619" y="1096"/>
                      </a:cubicBezTo>
                      <a:cubicBezTo>
                        <a:pt x="632" y="1032"/>
                        <a:pt x="632" y="967"/>
                        <a:pt x="619" y="903"/>
                      </a:cubicBezTo>
                      <a:cubicBezTo>
                        <a:pt x="619" y="838"/>
                        <a:pt x="606" y="774"/>
                        <a:pt x="593" y="722"/>
                      </a:cubicBezTo>
                      <a:cubicBezTo>
                        <a:pt x="593" y="671"/>
                        <a:pt x="593" y="619"/>
                        <a:pt x="567" y="568"/>
                      </a:cubicBezTo>
                      <a:cubicBezTo>
                        <a:pt x="555" y="516"/>
                        <a:pt x="555" y="465"/>
                        <a:pt x="555" y="413"/>
                      </a:cubicBezTo>
                      <a:lnTo>
                        <a:pt x="555" y="284"/>
                      </a:lnTo>
                      <a:lnTo>
                        <a:pt x="555" y="220"/>
                      </a:lnTo>
                      <a:lnTo>
                        <a:pt x="555" y="168"/>
                      </a:lnTo>
                      <a:cubicBezTo>
                        <a:pt x="555" y="142"/>
                        <a:pt x="567" y="103"/>
                        <a:pt x="567" y="78"/>
                      </a:cubicBezTo>
                      <a:cubicBezTo>
                        <a:pt x="580" y="26"/>
                        <a:pt x="580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3"/>
                <p:cNvSpPr/>
                <p:nvPr/>
              </p:nvSpPr>
              <p:spPr>
                <a:xfrm>
                  <a:off x="4085125" y="3523325"/>
                  <a:ext cx="61600" cy="6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2412" extrusionOk="0">
                      <a:moveTo>
                        <a:pt x="2425" y="1"/>
                      </a:moveTo>
                      <a:lnTo>
                        <a:pt x="2425" y="27"/>
                      </a:lnTo>
                      <a:cubicBezTo>
                        <a:pt x="2438" y="39"/>
                        <a:pt x="2438" y="52"/>
                        <a:pt x="2438" y="78"/>
                      </a:cubicBezTo>
                      <a:cubicBezTo>
                        <a:pt x="2438" y="117"/>
                        <a:pt x="2438" y="143"/>
                        <a:pt x="2438" y="181"/>
                      </a:cubicBezTo>
                      <a:cubicBezTo>
                        <a:pt x="2430" y="204"/>
                        <a:pt x="2423" y="226"/>
                        <a:pt x="2410" y="249"/>
                      </a:cubicBezTo>
                      <a:lnTo>
                        <a:pt x="2410" y="249"/>
                      </a:lnTo>
                      <a:cubicBezTo>
                        <a:pt x="2448" y="204"/>
                        <a:pt x="2463" y="151"/>
                        <a:pt x="2463" y="91"/>
                      </a:cubicBezTo>
                      <a:cubicBezTo>
                        <a:pt x="2463" y="78"/>
                        <a:pt x="2463" y="52"/>
                        <a:pt x="2463" y="39"/>
                      </a:cubicBezTo>
                      <a:lnTo>
                        <a:pt x="2425" y="1"/>
                      </a:lnTo>
                      <a:close/>
                      <a:moveTo>
                        <a:pt x="2410" y="249"/>
                      </a:moveTo>
                      <a:cubicBezTo>
                        <a:pt x="2400" y="261"/>
                        <a:pt x="2387" y="273"/>
                        <a:pt x="2373" y="284"/>
                      </a:cubicBezTo>
                      <a:cubicBezTo>
                        <a:pt x="2283" y="336"/>
                        <a:pt x="2180" y="375"/>
                        <a:pt x="2064" y="375"/>
                      </a:cubicBezTo>
                      <a:cubicBezTo>
                        <a:pt x="1922" y="375"/>
                        <a:pt x="1767" y="375"/>
                        <a:pt x="1625" y="362"/>
                      </a:cubicBezTo>
                      <a:lnTo>
                        <a:pt x="1496" y="349"/>
                      </a:lnTo>
                      <a:lnTo>
                        <a:pt x="1354" y="349"/>
                      </a:lnTo>
                      <a:cubicBezTo>
                        <a:pt x="1264" y="349"/>
                        <a:pt x="1161" y="362"/>
                        <a:pt x="1071" y="375"/>
                      </a:cubicBezTo>
                      <a:cubicBezTo>
                        <a:pt x="864" y="413"/>
                        <a:pt x="671" y="504"/>
                        <a:pt x="503" y="646"/>
                      </a:cubicBezTo>
                      <a:cubicBezTo>
                        <a:pt x="310" y="774"/>
                        <a:pt x="181" y="968"/>
                        <a:pt x="91" y="1187"/>
                      </a:cubicBezTo>
                      <a:cubicBezTo>
                        <a:pt x="13" y="1419"/>
                        <a:pt x="1" y="1664"/>
                        <a:pt x="78" y="1896"/>
                      </a:cubicBezTo>
                      <a:cubicBezTo>
                        <a:pt x="168" y="2141"/>
                        <a:pt x="374" y="2322"/>
                        <a:pt x="619" y="2386"/>
                      </a:cubicBezTo>
                      <a:cubicBezTo>
                        <a:pt x="680" y="2403"/>
                        <a:pt x="742" y="2411"/>
                        <a:pt x="804" y="2411"/>
                      </a:cubicBezTo>
                      <a:cubicBezTo>
                        <a:pt x="981" y="2411"/>
                        <a:pt x="1160" y="2346"/>
                        <a:pt x="1303" y="2232"/>
                      </a:cubicBezTo>
                      <a:cubicBezTo>
                        <a:pt x="1342" y="2193"/>
                        <a:pt x="1393" y="2154"/>
                        <a:pt x="1419" y="2115"/>
                      </a:cubicBezTo>
                      <a:lnTo>
                        <a:pt x="1432" y="2090"/>
                      </a:lnTo>
                      <a:lnTo>
                        <a:pt x="1458" y="2051"/>
                      </a:lnTo>
                      <a:cubicBezTo>
                        <a:pt x="1470" y="2025"/>
                        <a:pt x="1483" y="1999"/>
                        <a:pt x="1496" y="1974"/>
                      </a:cubicBezTo>
                      <a:cubicBezTo>
                        <a:pt x="1535" y="1858"/>
                        <a:pt x="1548" y="1742"/>
                        <a:pt x="1509" y="1638"/>
                      </a:cubicBezTo>
                      <a:cubicBezTo>
                        <a:pt x="1470" y="1432"/>
                        <a:pt x="1329" y="1277"/>
                        <a:pt x="1135" y="1200"/>
                      </a:cubicBezTo>
                      <a:cubicBezTo>
                        <a:pt x="1079" y="1184"/>
                        <a:pt x="1024" y="1173"/>
                        <a:pt x="968" y="1173"/>
                      </a:cubicBezTo>
                      <a:cubicBezTo>
                        <a:pt x="933" y="1173"/>
                        <a:pt x="899" y="1177"/>
                        <a:pt x="864" y="1187"/>
                      </a:cubicBezTo>
                      <a:cubicBezTo>
                        <a:pt x="787" y="1213"/>
                        <a:pt x="723" y="1252"/>
                        <a:pt x="671" y="1316"/>
                      </a:cubicBezTo>
                      <a:cubicBezTo>
                        <a:pt x="658" y="1329"/>
                        <a:pt x="645" y="1342"/>
                        <a:pt x="632" y="1355"/>
                      </a:cubicBezTo>
                      <a:lnTo>
                        <a:pt x="619" y="1381"/>
                      </a:lnTo>
                      <a:cubicBezTo>
                        <a:pt x="607" y="1381"/>
                        <a:pt x="607" y="1393"/>
                        <a:pt x="607" y="1393"/>
                      </a:cubicBezTo>
                      <a:cubicBezTo>
                        <a:pt x="594" y="1432"/>
                        <a:pt x="581" y="1458"/>
                        <a:pt x="568" y="1497"/>
                      </a:cubicBezTo>
                      <a:cubicBezTo>
                        <a:pt x="555" y="1548"/>
                        <a:pt x="568" y="1613"/>
                        <a:pt x="607" y="1664"/>
                      </a:cubicBezTo>
                      <a:cubicBezTo>
                        <a:pt x="632" y="1703"/>
                        <a:pt x="671" y="1729"/>
                        <a:pt x="710" y="1754"/>
                      </a:cubicBezTo>
                      <a:lnTo>
                        <a:pt x="813" y="1754"/>
                      </a:lnTo>
                      <a:cubicBezTo>
                        <a:pt x="826" y="1742"/>
                        <a:pt x="852" y="1729"/>
                        <a:pt x="864" y="1729"/>
                      </a:cubicBezTo>
                      <a:lnTo>
                        <a:pt x="877" y="1716"/>
                      </a:lnTo>
                      <a:lnTo>
                        <a:pt x="864" y="1716"/>
                      </a:lnTo>
                      <a:cubicBezTo>
                        <a:pt x="852" y="1716"/>
                        <a:pt x="826" y="1729"/>
                        <a:pt x="813" y="1729"/>
                      </a:cubicBezTo>
                      <a:cubicBezTo>
                        <a:pt x="774" y="1729"/>
                        <a:pt x="748" y="1729"/>
                        <a:pt x="723" y="1716"/>
                      </a:cubicBezTo>
                      <a:cubicBezTo>
                        <a:pt x="684" y="1703"/>
                        <a:pt x="658" y="1664"/>
                        <a:pt x="632" y="1638"/>
                      </a:cubicBezTo>
                      <a:cubicBezTo>
                        <a:pt x="619" y="1587"/>
                        <a:pt x="607" y="1535"/>
                        <a:pt x="619" y="1497"/>
                      </a:cubicBezTo>
                      <a:cubicBezTo>
                        <a:pt x="632" y="1471"/>
                        <a:pt x="645" y="1445"/>
                        <a:pt x="658" y="1419"/>
                      </a:cubicBezTo>
                      <a:lnTo>
                        <a:pt x="671" y="1406"/>
                      </a:lnTo>
                      <a:lnTo>
                        <a:pt x="684" y="1393"/>
                      </a:lnTo>
                      <a:cubicBezTo>
                        <a:pt x="697" y="1381"/>
                        <a:pt x="710" y="1368"/>
                        <a:pt x="723" y="1355"/>
                      </a:cubicBezTo>
                      <a:cubicBezTo>
                        <a:pt x="761" y="1316"/>
                        <a:pt x="826" y="1290"/>
                        <a:pt x="877" y="1277"/>
                      </a:cubicBezTo>
                      <a:cubicBezTo>
                        <a:pt x="906" y="1273"/>
                        <a:pt x="932" y="1270"/>
                        <a:pt x="958" y="1270"/>
                      </a:cubicBezTo>
                      <a:cubicBezTo>
                        <a:pt x="1002" y="1270"/>
                        <a:pt x="1043" y="1279"/>
                        <a:pt x="1084" y="1303"/>
                      </a:cubicBezTo>
                      <a:cubicBezTo>
                        <a:pt x="1225" y="1368"/>
                        <a:pt x="1329" y="1497"/>
                        <a:pt x="1354" y="1651"/>
                      </a:cubicBezTo>
                      <a:cubicBezTo>
                        <a:pt x="1367" y="1742"/>
                        <a:pt x="1367" y="1819"/>
                        <a:pt x="1329" y="1896"/>
                      </a:cubicBezTo>
                      <a:cubicBezTo>
                        <a:pt x="1316" y="1909"/>
                        <a:pt x="1303" y="1922"/>
                        <a:pt x="1303" y="1948"/>
                      </a:cubicBezTo>
                      <a:lnTo>
                        <a:pt x="1277" y="1974"/>
                      </a:lnTo>
                      <a:lnTo>
                        <a:pt x="1264" y="1987"/>
                      </a:lnTo>
                      <a:cubicBezTo>
                        <a:pt x="1238" y="2025"/>
                        <a:pt x="1213" y="2051"/>
                        <a:pt x="1174" y="2090"/>
                      </a:cubicBezTo>
                      <a:cubicBezTo>
                        <a:pt x="1065" y="2162"/>
                        <a:pt x="938" y="2203"/>
                        <a:pt x="813" y="2203"/>
                      </a:cubicBezTo>
                      <a:cubicBezTo>
                        <a:pt x="760" y="2203"/>
                        <a:pt x="708" y="2195"/>
                        <a:pt x="658" y="2180"/>
                      </a:cubicBezTo>
                      <a:cubicBezTo>
                        <a:pt x="555" y="2154"/>
                        <a:pt x="478" y="2115"/>
                        <a:pt x="413" y="2051"/>
                      </a:cubicBezTo>
                      <a:cubicBezTo>
                        <a:pt x="336" y="1987"/>
                        <a:pt x="284" y="1909"/>
                        <a:pt x="246" y="1819"/>
                      </a:cubicBezTo>
                      <a:cubicBezTo>
                        <a:pt x="181" y="1626"/>
                        <a:pt x="181" y="1419"/>
                        <a:pt x="246" y="1239"/>
                      </a:cubicBezTo>
                      <a:cubicBezTo>
                        <a:pt x="310" y="1045"/>
                        <a:pt x="426" y="891"/>
                        <a:pt x="581" y="762"/>
                      </a:cubicBezTo>
                      <a:cubicBezTo>
                        <a:pt x="723" y="633"/>
                        <a:pt x="890" y="555"/>
                        <a:pt x="1084" y="504"/>
                      </a:cubicBezTo>
                      <a:cubicBezTo>
                        <a:pt x="1161" y="478"/>
                        <a:pt x="1251" y="465"/>
                        <a:pt x="1342" y="465"/>
                      </a:cubicBezTo>
                      <a:lnTo>
                        <a:pt x="1599" y="465"/>
                      </a:lnTo>
                      <a:cubicBezTo>
                        <a:pt x="1741" y="465"/>
                        <a:pt x="1896" y="452"/>
                        <a:pt x="2051" y="439"/>
                      </a:cubicBezTo>
                      <a:cubicBezTo>
                        <a:pt x="2167" y="426"/>
                        <a:pt x="2283" y="375"/>
                        <a:pt x="2373" y="297"/>
                      </a:cubicBezTo>
                      <a:cubicBezTo>
                        <a:pt x="2389" y="281"/>
                        <a:pt x="2401" y="265"/>
                        <a:pt x="2410" y="2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3"/>
                <p:cNvSpPr/>
                <p:nvPr/>
              </p:nvSpPr>
              <p:spPr>
                <a:xfrm>
                  <a:off x="4093175" y="3532675"/>
                  <a:ext cx="39350" cy="1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" h="613" extrusionOk="0">
                      <a:moveTo>
                        <a:pt x="1574" y="1"/>
                      </a:moveTo>
                      <a:lnTo>
                        <a:pt x="1522" y="65"/>
                      </a:lnTo>
                      <a:cubicBezTo>
                        <a:pt x="1510" y="78"/>
                        <a:pt x="1497" y="104"/>
                        <a:pt x="1471" y="143"/>
                      </a:cubicBezTo>
                      <a:cubicBezTo>
                        <a:pt x="1471" y="155"/>
                        <a:pt x="1458" y="168"/>
                        <a:pt x="1445" y="181"/>
                      </a:cubicBezTo>
                      <a:cubicBezTo>
                        <a:pt x="1432" y="194"/>
                        <a:pt x="1419" y="207"/>
                        <a:pt x="1406" y="220"/>
                      </a:cubicBezTo>
                      <a:lnTo>
                        <a:pt x="1355" y="272"/>
                      </a:lnTo>
                      <a:cubicBezTo>
                        <a:pt x="1342" y="284"/>
                        <a:pt x="1329" y="297"/>
                        <a:pt x="1316" y="310"/>
                      </a:cubicBezTo>
                      <a:cubicBezTo>
                        <a:pt x="1277" y="336"/>
                        <a:pt x="1239" y="349"/>
                        <a:pt x="1187" y="375"/>
                      </a:cubicBezTo>
                      <a:cubicBezTo>
                        <a:pt x="1174" y="375"/>
                        <a:pt x="1148" y="388"/>
                        <a:pt x="1123" y="388"/>
                      </a:cubicBezTo>
                      <a:cubicBezTo>
                        <a:pt x="1097" y="388"/>
                        <a:pt x="1084" y="400"/>
                        <a:pt x="1058" y="400"/>
                      </a:cubicBezTo>
                      <a:lnTo>
                        <a:pt x="903" y="400"/>
                      </a:lnTo>
                      <a:lnTo>
                        <a:pt x="749" y="375"/>
                      </a:lnTo>
                      <a:lnTo>
                        <a:pt x="568" y="375"/>
                      </a:lnTo>
                      <a:cubicBezTo>
                        <a:pt x="551" y="370"/>
                        <a:pt x="534" y="369"/>
                        <a:pt x="517" y="369"/>
                      </a:cubicBezTo>
                      <a:cubicBezTo>
                        <a:pt x="482" y="369"/>
                        <a:pt x="448" y="375"/>
                        <a:pt x="414" y="375"/>
                      </a:cubicBezTo>
                      <a:cubicBezTo>
                        <a:pt x="362" y="388"/>
                        <a:pt x="310" y="400"/>
                        <a:pt x="259" y="413"/>
                      </a:cubicBezTo>
                      <a:lnTo>
                        <a:pt x="194" y="439"/>
                      </a:lnTo>
                      <a:cubicBezTo>
                        <a:pt x="181" y="452"/>
                        <a:pt x="156" y="465"/>
                        <a:pt x="143" y="465"/>
                      </a:cubicBezTo>
                      <a:lnTo>
                        <a:pt x="104" y="491"/>
                      </a:lnTo>
                      <a:cubicBezTo>
                        <a:pt x="91" y="504"/>
                        <a:pt x="78" y="504"/>
                        <a:pt x="65" y="517"/>
                      </a:cubicBezTo>
                      <a:cubicBezTo>
                        <a:pt x="40" y="529"/>
                        <a:pt x="14" y="555"/>
                        <a:pt x="1" y="568"/>
                      </a:cubicBezTo>
                      <a:lnTo>
                        <a:pt x="78" y="555"/>
                      </a:lnTo>
                      <a:cubicBezTo>
                        <a:pt x="104" y="542"/>
                        <a:pt x="143" y="542"/>
                        <a:pt x="169" y="542"/>
                      </a:cubicBezTo>
                      <a:lnTo>
                        <a:pt x="414" y="542"/>
                      </a:lnTo>
                      <a:cubicBezTo>
                        <a:pt x="465" y="542"/>
                        <a:pt x="504" y="555"/>
                        <a:pt x="568" y="555"/>
                      </a:cubicBezTo>
                      <a:cubicBezTo>
                        <a:pt x="620" y="568"/>
                        <a:pt x="671" y="568"/>
                        <a:pt x="723" y="581"/>
                      </a:cubicBezTo>
                      <a:cubicBezTo>
                        <a:pt x="787" y="594"/>
                        <a:pt x="839" y="607"/>
                        <a:pt x="903" y="607"/>
                      </a:cubicBezTo>
                      <a:cubicBezTo>
                        <a:pt x="925" y="611"/>
                        <a:pt x="946" y="613"/>
                        <a:pt x="968" y="613"/>
                      </a:cubicBezTo>
                      <a:cubicBezTo>
                        <a:pt x="1011" y="613"/>
                        <a:pt x="1054" y="607"/>
                        <a:pt x="1097" y="607"/>
                      </a:cubicBezTo>
                      <a:cubicBezTo>
                        <a:pt x="1226" y="581"/>
                        <a:pt x="1329" y="517"/>
                        <a:pt x="1419" y="426"/>
                      </a:cubicBezTo>
                      <a:cubicBezTo>
                        <a:pt x="1458" y="388"/>
                        <a:pt x="1484" y="349"/>
                        <a:pt x="1510" y="297"/>
                      </a:cubicBezTo>
                      <a:cubicBezTo>
                        <a:pt x="1535" y="259"/>
                        <a:pt x="1548" y="220"/>
                        <a:pt x="1561" y="181"/>
                      </a:cubicBezTo>
                      <a:cubicBezTo>
                        <a:pt x="1561" y="143"/>
                        <a:pt x="1574" y="117"/>
                        <a:pt x="1574" y="78"/>
                      </a:cubicBezTo>
                      <a:lnTo>
                        <a:pt x="1574" y="14"/>
                      </a:lnTo>
                      <a:lnTo>
                        <a:pt x="15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3"/>
                <p:cNvSpPr/>
                <p:nvPr/>
              </p:nvSpPr>
              <p:spPr>
                <a:xfrm>
                  <a:off x="4074425" y="3588300"/>
                  <a:ext cx="775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215" extrusionOk="0">
                      <a:moveTo>
                        <a:pt x="147" y="1"/>
                      </a:moveTo>
                      <a:cubicBezTo>
                        <a:pt x="66" y="1"/>
                        <a:pt x="0" y="92"/>
                        <a:pt x="42" y="174"/>
                      </a:cubicBezTo>
                      <a:cubicBezTo>
                        <a:pt x="59" y="203"/>
                        <a:pt x="83" y="214"/>
                        <a:pt x="108" y="214"/>
                      </a:cubicBezTo>
                      <a:cubicBezTo>
                        <a:pt x="199" y="214"/>
                        <a:pt x="310" y="70"/>
                        <a:pt x="209" y="19"/>
                      </a:cubicBezTo>
                      <a:cubicBezTo>
                        <a:pt x="189" y="6"/>
                        <a:pt x="16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3"/>
                <p:cNvSpPr/>
                <p:nvPr/>
              </p:nvSpPr>
              <p:spPr>
                <a:xfrm>
                  <a:off x="4101900" y="3560575"/>
                  <a:ext cx="645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13" extrusionOk="0">
                      <a:moveTo>
                        <a:pt x="156" y="1"/>
                      </a:moveTo>
                      <a:cubicBezTo>
                        <a:pt x="72" y="1"/>
                        <a:pt x="0" y="92"/>
                        <a:pt x="52" y="174"/>
                      </a:cubicBezTo>
                      <a:cubicBezTo>
                        <a:pt x="77" y="200"/>
                        <a:pt x="106" y="213"/>
                        <a:pt x="135" y="213"/>
                      </a:cubicBezTo>
                      <a:cubicBezTo>
                        <a:pt x="164" y="213"/>
                        <a:pt x="193" y="200"/>
                        <a:pt x="219" y="174"/>
                      </a:cubicBezTo>
                      <a:cubicBezTo>
                        <a:pt x="258" y="136"/>
                        <a:pt x="258" y="58"/>
                        <a:pt x="219" y="19"/>
                      </a:cubicBezTo>
                      <a:cubicBezTo>
                        <a:pt x="199" y="7"/>
                        <a:pt x="177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6" name="Google Shape;276;p3"/>
            <p:cNvGrpSpPr/>
            <p:nvPr/>
          </p:nvGrpSpPr>
          <p:grpSpPr>
            <a:xfrm flipH="1">
              <a:off x="8192350" y="1234018"/>
              <a:ext cx="310295" cy="307601"/>
              <a:chOff x="1969331" y="802493"/>
              <a:chExt cx="310295" cy="307601"/>
            </a:xfrm>
          </p:grpSpPr>
          <p:sp>
            <p:nvSpPr>
              <p:cNvPr id="277" name="Google Shape;277;p3"/>
              <p:cNvSpPr/>
              <p:nvPr/>
            </p:nvSpPr>
            <p:spPr>
              <a:xfrm rot="10800000">
                <a:off x="2159912" y="1003137"/>
                <a:ext cx="201" cy="20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8" name="Google Shape;278;p3"/>
              <p:cNvGrpSpPr/>
              <p:nvPr/>
            </p:nvGrpSpPr>
            <p:grpSpPr>
              <a:xfrm>
                <a:off x="1969331" y="802493"/>
                <a:ext cx="310295" cy="307601"/>
                <a:chOff x="4037750" y="3523325"/>
                <a:chExt cx="108975" cy="108025"/>
              </a:xfrm>
            </p:grpSpPr>
            <p:sp>
              <p:nvSpPr>
                <p:cNvPr id="279" name="Google Shape;279;p3"/>
                <p:cNvSpPr/>
                <p:nvPr/>
              </p:nvSpPr>
              <p:spPr>
                <a:xfrm>
                  <a:off x="4037750" y="3570375"/>
                  <a:ext cx="59975" cy="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2439" extrusionOk="0">
                      <a:moveTo>
                        <a:pt x="13" y="2426"/>
                      </a:moveTo>
                      <a:lnTo>
                        <a:pt x="0" y="2438"/>
                      </a:lnTo>
                      <a:lnTo>
                        <a:pt x="64" y="2438"/>
                      </a:lnTo>
                      <a:lnTo>
                        <a:pt x="13" y="2426"/>
                      </a:lnTo>
                      <a:close/>
                      <a:moveTo>
                        <a:pt x="1558" y="1"/>
                      </a:moveTo>
                      <a:cubicBezTo>
                        <a:pt x="1429" y="1"/>
                        <a:pt x="1299" y="24"/>
                        <a:pt x="1173" y="66"/>
                      </a:cubicBezTo>
                      <a:cubicBezTo>
                        <a:pt x="954" y="156"/>
                        <a:pt x="774" y="298"/>
                        <a:pt x="632" y="478"/>
                      </a:cubicBezTo>
                      <a:cubicBezTo>
                        <a:pt x="503" y="646"/>
                        <a:pt x="413" y="840"/>
                        <a:pt x="361" y="1046"/>
                      </a:cubicBezTo>
                      <a:cubicBezTo>
                        <a:pt x="348" y="1149"/>
                        <a:pt x="335" y="1239"/>
                        <a:pt x="335" y="1342"/>
                      </a:cubicBezTo>
                      <a:lnTo>
                        <a:pt x="335" y="1407"/>
                      </a:lnTo>
                      <a:lnTo>
                        <a:pt x="335" y="1446"/>
                      </a:lnTo>
                      <a:lnTo>
                        <a:pt x="335" y="1471"/>
                      </a:lnTo>
                      <a:cubicBezTo>
                        <a:pt x="348" y="1510"/>
                        <a:pt x="348" y="1562"/>
                        <a:pt x="348" y="1600"/>
                      </a:cubicBezTo>
                      <a:cubicBezTo>
                        <a:pt x="361" y="1742"/>
                        <a:pt x="361" y="1897"/>
                        <a:pt x="361" y="2039"/>
                      </a:cubicBezTo>
                      <a:cubicBezTo>
                        <a:pt x="361" y="2155"/>
                        <a:pt x="322" y="2258"/>
                        <a:pt x="271" y="2361"/>
                      </a:cubicBezTo>
                      <a:cubicBezTo>
                        <a:pt x="219" y="2413"/>
                        <a:pt x="155" y="2438"/>
                        <a:pt x="77" y="2438"/>
                      </a:cubicBezTo>
                      <a:lnTo>
                        <a:pt x="168" y="2438"/>
                      </a:lnTo>
                      <a:cubicBezTo>
                        <a:pt x="206" y="2426"/>
                        <a:pt x="258" y="2400"/>
                        <a:pt x="284" y="2374"/>
                      </a:cubicBezTo>
                      <a:cubicBezTo>
                        <a:pt x="361" y="2284"/>
                        <a:pt x="413" y="2168"/>
                        <a:pt x="426" y="2039"/>
                      </a:cubicBezTo>
                      <a:cubicBezTo>
                        <a:pt x="451" y="1884"/>
                        <a:pt x="451" y="1729"/>
                        <a:pt x="451" y="1587"/>
                      </a:cubicBezTo>
                      <a:lnTo>
                        <a:pt x="451" y="1394"/>
                      </a:lnTo>
                      <a:lnTo>
                        <a:pt x="451" y="1330"/>
                      </a:lnTo>
                      <a:cubicBezTo>
                        <a:pt x="464" y="1239"/>
                        <a:pt x="477" y="1149"/>
                        <a:pt x="490" y="1072"/>
                      </a:cubicBezTo>
                      <a:cubicBezTo>
                        <a:pt x="542" y="891"/>
                        <a:pt x="619" y="723"/>
                        <a:pt x="748" y="582"/>
                      </a:cubicBezTo>
                      <a:cubicBezTo>
                        <a:pt x="877" y="427"/>
                        <a:pt x="1044" y="311"/>
                        <a:pt x="1225" y="246"/>
                      </a:cubicBezTo>
                      <a:cubicBezTo>
                        <a:pt x="1322" y="208"/>
                        <a:pt x="1422" y="188"/>
                        <a:pt x="1520" y="188"/>
                      </a:cubicBezTo>
                      <a:cubicBezTo>
                        <a:pt x="1618" y="188"/>
                        <a:pt x="1715" y="208"/>
                        <a:pt x="1805" y="246"/>
                      </a:cubicBezTo>
                      <a:cubicBezTo>
                        <a:pt x="1896" y="272"/>
                        <a:pt x="1973" y="337"/>
                        <a:pt x="2037" y="401"/>
                      </a:cubicBezTo>
                      <a:cubicBezTo>
                        <a:pt x="2102" y="478"/>
                        <a:pt x="2141" y="556"/>
                        <a:pt x="2166" y="646"/>
                      </a:cubicBezTo>
                      <a:cubicBezTo>
                        <a:pt x="2218" y="827"/>
                        <a:pt x="2179" y="1020"/>
                        <a:pt x="2076" y="1175"/>
                      </a:cubicBezTo>
                      <a:cubicBezTo>
                        <a:pt x="2050" y="1201"/>
                        <a:pt x="2012" y="1239"/>
                        <a:pt x="1986" y="1265"/>
                      </a:cubicBezTo>
                      <a:lnTo>
                        <a:pt x="1973" y="1278"/>
                      </a:lnTo>
                      <a:lnTo>
                        <a:pt x="1934" y="1291"/>
                      </a:lnTo>
                      <a:cubicBezTo>
                        <a:pt x="1921" y="1304"/>
                        <a:pt x="1908" y="1317"/>
                        <a:pt x="1883" y="1317"/>
                      </a:cubicBezTo>
                      <a:cubicBezTo>
                        <a:pt x="1825" y="1346"/>
                        <a:pt x="1767" y="1360"/>
                        <a:pt x="1709" y="1360"/>
                      </a:cubicBezTo>
                      <a:cubicBezTo>
                        <a:pt x="1689" y="1360"/>
                        <a:pt x="1670" y="1359"/>
                        <a:pt x="1651" y="1355"/>
                      </a:cubicBezTo>
                      <a:cubicBezTo>
                        <a:pt x="1496" y="1317"/>
                        <a:pt x="1354" y="1213"/>
                        <a:pt x="1289" y="1072"/>
                      </a:cubicBezTo>
                      <a:cubicBezTo>
                        <a:pt x="1225" y="956"/>
                        <a:pt x="1251" y="801"/>
                        <a:pt x="1341" y="711"/>
                      </a:cubicBezTo>
                      <a:cubicBezTo>
                        <a:pt x="1354" y="698"/>
                        <a:pt x="1367" y="685"/>
                        <a:pt x="1380" y="672"/>
                      </a:cubicBezTo>
                      <a:lnTo>
                        <a:pt x="1393" y="659"/>
                      </a:lnTo>
                      <a:cubicBezTo>
                        <a:pt x="1406" y="659"/>
                        <a:pt x="1406" y="646"/>
                        <a:pt x="1406" y="646"/>
                      </a:cubicBezTo>
                      <a:cubicBezTo>
                        <a:pt x="1431" y="633"/>
                        <a:pt x="1457" y="620"/>
                        <a:pt x="1483" y="607"/>
                      </a:cubicBezTo>
                      <a:cubicBezTo>
                        <a:pt x="1498" y="604"/>
                        <a:pt x="1512" y="602"/>
                        <a:pt x="1526" y="602"/>
                      </a:cubicBezTo>
                      <a:cubicBezTo>
                        <a:pt x="1558" y="602"/>
                        <a:pt x="1588" y="611"/>
                        <a:pt x="1625" y="620"/>
                      </a:cubicBezTo>
                      <a:cubicBezTo>
                        <a:pt x="1663" y="646"/>
                        <a:pt x="1689" y="672"/>
                        <a:pt x="1702" y="711"/>
                      </a:cubicBezTo>
                      <a:cubicBezTo>
                        <a:pt x="1715" y="736"/>
                        <a:pt x="1728" y="762"/>
                        <a:pt x="1715" y="788"/>
                      </a:cubicBezTo>
                      <a:cubicBezTo>
                        <a:pt x="1715" y="814"/>
                        <a:pt x="1715" y="827"/>
                        <a:pt x="1702" y="852"/>
                      </a:cubicBezTo>
                      <a:cubicBezTo>
                        <a:pt x="1741" y="801"/>
                        <a:pt x="1754" y="749"/>
                        <a:pt x="1728" y="685"/>
                      </a:cubicBezTo>
                      <a:cubicBezTo>
                        <a:pt x="1715" y="646"/>
                        <a:pt x="1676" y="607"/>
                        <a:pt x="1638" y="582"/>
                      </a:cubicBezTo>
                      <a:cubicBezTo>
                        <a:pt x="1600" y="563"/>
                        <a:pt x="1562" y="551"/>
                        <a:pt x="1519" y="551"/>
                      </a:cubicBezTo>
                      <a:cubicBezTo>
                        <a:pt x="1504" y="551"/>
                        <a:pt x="1487" y="552"/>
                        <a:pt x="1470" y="556"/>
                      </a:cubicBezTo>
                      <a:cubicBezTo>
                        <a:pt x="1431" y="556"/>
                        <a:pt x="1406" y="569"/>
                        <a:pt x="1380" y="582"/>
                      </a:cubicBezTo>
                      <a:lnTo>
                        <a:pt x="1354" y="595"/>
                      </a:lnTo>
                      <a:lnTo>
                        <a:pt x="1328" y="607"/>
                      </a:lnTo>
                      <a:cubicBezTo>
                        <a:pt x="1315" y="620"/>
                        <a:pt x="1302" y="633"/>
                        <a:pt x="1289" y="646"/>
                      </a:cubicBezTo>
                      <a:cubicBezTo>
                        <a:pt x="1238" y="698"/>
                        <a:pt x="1186" y="775"/>
                        <a:pt x="1161" y="852"/>
                      </a:cubicBezTo>
                      <a:cubicBezTo>
                        <a:pt x="1148" y="930"/>
                        <a:pt x="1148" y="1033"/>
                        <a:pt x="1173" y="1110"/>
                      </a:cubicBezTo>
                      <a:cubicBezTo>
                        <a:pt x="1251" y="1304"/>
                        <a:pt x="1418" y="1446"/>
                        <a:pt x="1612" y="1497"/>
                      </a:cubicBezTo>
                      <a:cubicBezTo>
                        <a:pt x="1653" y="1506"/>
                        <a:pt x="1694" y="1511"/>
                        <a:pt x="1735" y="1511"/>
                      </a:cubicBezTo>
                      <a:cubicBezTo>
                        <a:pt x="1808" y="1511"/>
                        <a:pt x="1880" y="1496"/>
                        <a:pt x="1947" y="1471"/>
                      </a:cubicBezTo>
                      <a:cubicBezTo>
                        <a:pt x="1973" y="1458"/>
                        <a:pt x="2012" y="1446"/>
                        <a:pt x="2037" y="1433"/>
                      </a:cubicBezTo>
                      <a:lnTo>
                        <a:pt x="2063" y="1420"/>
                      </a:lnTo>
                      <a:lnTo>
                        <a:pt x="2076" y="1420"/>
                      </a:lnTo>
                      <a:lnTo>
                        <a:pt x="2089" y="1407"/>
                      </a:lnTo>
                      <a:cubicBezTo>
                        <a:pt x="2141" y="1368"/>
                        <a:pt x="2179" y="1330"/>
                        <a:pt x="2218" y="1278"/>
                      </a:cubicBezTo>
                      <a:cubicBezTo>
                        <a:pt x="2295" y="1188"/>
                        <a:pt x="2347" y="1072"/>
                        <a:pt x="2373" y="956"/>
                      </a:cubicBezTo>
                      <a:cubicBezTo>
                        <a:pt x="2398" y="840"/>
                        <a:pt x="2398" y="711"/>
                        <a:pt x="2360" y="595"/>
                      </a:cubicBezTo>
                      <a:cubicBezTo>
                        <a:pt x="2308" y="350"/>
                        <a:pt x="2128" y="143"/>
                        <a:pt x="1883" y="53"/>
                      </a:cubicBezTo>
                      <a:cubicBezTo>
                        <a:pt x="1776" y="17"/>
                        <a:pt x="1667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3"/>
                <p:cNvSpPr/>
                <p:nvPr/>
              </p:nvSpPr>
              <p:spPr>
                <a:xfrm>
                  <a:off x="4046775" y="3579750"/>
                  <a:ext cx="15800" cy="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574" extrusionOk="0">
                      <a:moveTo>
                        <a:pt x="580" y="0"/>
                      </a:moveTo>
                      <a:lnTo>
                        <a:pt x="529" y="65"/>
                      </a:lnTo>
                      <a:lnTo>
                        <a:pt x="503" y="103"/>
                      </a:lnTo>
                      <a:lnTo>
                        <a:pt x="477" y="142"/>
                      </a:lnTo>
                      <a:cubicBezTo>
                        <a:pt x="477" y="155"/>
                        <a:pt x="464" y="181"/>
                        <a:pt x="451" y="194"/>
                      </a:cubicBezTo>
                      <a:lnTo>
                        <a:pt x="426" y="258"/>
                      </a:lnTo>
                      <a:cubicBezTo>
                        <a:pt x="413" y="310"/>
                        <a:pt x="400" y="361"/>
                        <a:pt x="400" y="413"/>
                      </a:cubicBezTo>
                      <a:cubicBezTo>
                        <a:pt x="387" y="465"/>
                        <a:pt x="387" y="516"/>
                        <a:pt x="387" y="568"/>
                      </a:cubicBezTo>
                      <a:cubicBezTo>
                        <a:pt x="387" y="632"/>
                        <a:pt x="387" y="684"/>
                        <a:pt x="400" y="748"/>
                      </a:cubicBezTo>
                      <a:lnTo>
                        <a:pt x="413" y="903"/>
                      </a:lnTo>
                      <a:cubicBezTo>
                        <a:pt x="426" y="955"/>
                        <a:pt x="426" y="1006"/>
                        <a:pt x="413" y="1058"/>
                      </a:cubicBezTo>
                      <a:cubicBezTo>
                        <a:pt x="413" y="1083"/>
                        <a:pt x="413" y="1109"/>
                        <a:pt x="400" y="1122"/>
                      </a:cubicBezTo>
                      <a:cubicBezTo>
                        <a:pt x="400" y="1148"/>
                        <a:pt x="387" y="1174"/>
                        <a:pt x="387" y="1200"/>
                      </a:cubicBezTo>
                      <a:cubicBezTo>
                        <a:pt x="361" y="1238"/>
                        <a:pt x="348" y="1277"/>
                        <a:pt x="322" y="1316"/>
                      </a:cubicBezTo>
                      <a:cubicBezTo>
                        <a:pt x="310" y="1328"/>
                        <a:pt x="297" y="1341"/>
                        <a:pt x="284" y="1367"/>
                      </a:cubicBezTo>
                      <a:cubicBezTo>
                        <a:pt x="271" y="1380"/>
                        <a:pt x="258" y="1393"/>
                        <a:pt x="232" y="1406"/>
                      </a:cubicBezTo>
                      <a:cubicBezTo>
                        <a:pt x="219" y="1419"/>
                        <a:pt x="206" y="1432"/>
                        <a:pt x="193" y="1445"/>
                      </a:cubicBezTo>
                      <a:cubicBezTo>
                        <a:pt x="181" y="1457"/>
                        <a:pt x="168" y="1470"/>
                        <a:pt x="155" y="1470"/>
                      </a:cubicBezTo>
                      <a:cubicBezTo>
                        <a:pt x="129" y="1496"/>
                        <a:pt x="103" y="1509"/>
                        <a:pt x="77" y="1522"/>
                      </a:cubicBezTo>
                      <a:lnTo>
                        <a:pt x="0" y="1573"/>
                      </a:lnTo>
                      <a:lnTo>
                        <a:pt x="103" y="1573"/>
                      </a:lnTo>
                      <a:cubicBezTo>
                        <a:pt x="129" y="1573"/>
                        <a:pt x="168" y="1573"/>
                        <a:pt x="193" y="1561"/>
                      </a:cubicBezTo>
                      <a:cubicBezTo>
                        <a:pt x="245" y="1548"/>
                        <a:pt x="284" y="1535"/>
                        <a:pt x="322" y="1522"/>
                      </a:cubicBezTo>
                      <a:cubicBezTo>
                        <a:pt x="361" y="1496"/>
                        <a:pt x="413" y="1457"/>
                        <a:pt x="451" y="1432"/>
                      </a:cubicBezTo>
                      <a:cubicBezTo>
                        <a:pt x="490" y="1380"/>
                        <a:pt x="529" y="1341"/>
                        <a:pt x="555" y="1277"/>
                      </a:cubicBezTo>
                      <a:cubicBezTo>
                        <a:pt x="593" y="1225"/>
                        <a:pt x="619" y="1161"/>
                        <a:pt x="619" y="1096"/>
                      </a:cubicBezTo>
                      <a:cubicBezTo>
                        <a:pt x="632" y="1032"/>
                        <a:pt x="632" y="967"/>
                        <a:pt x="619" y="903"/>
                      </a:cubicBezTo>
                      <a:cubicBezTo>
                        <a:pt x="619" y="838"/>
                        <a:pt x="606" y="774"/>
                        <a:pt x="593" y="722"/>
                      </a:cubicBezTo>
                      <a:cubicBezTo>
                        <a:pt x="593" y="671"/>
                        <a:pt x="593" y="619"/>
                        <a:pt x="567" y="568"/>
                      </a:cubicBezTo>
                      <a:cubicBezTo>
                        <a:pt x="555" y="516"/>
                        <a:pt x="555" y="465"/>
                        <a:pt x="555" y="413"/>
                      </a:cubicBezTo>
                      <a:lnTo>
                        <a:pt x="555" y="284"/>
                      </a:lnTo>
                      <a:lnTo>
                        <a:pt x="555" y="220"/>
                      </a:lnTo>
                      <a:lnTo>
                        <a:pt x="555" y="168"/>
                      </a:lnTo>
                      <a:cubicBezTo>
                        <a:pt x="555" y="142"/>
                        <a:pt x="567" y="103"/>
                        <a:pt x="567" y="78"/>
                      </a:cubicBezTo>
                      <a:cubicBezTo>
                        <a:pt x="580" y="26"/>
                        <a:pt x="580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3"/>
                <p:cNvSpPr/>
                <p:nvPr/>
              </p:nvSpPr>
              <p:spPr>
                <a:xfrm>
                  <a:off x="4085125" y="3523325"/>
                  <a:ext cx="61600" cy="6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2412" extrusionOk="0">
                      <a:moveTo>
                        <a:pt x="2425" y="1"/>
                      </a:moveTo>
                      <a:lnTo>
                        <a:pt x="2425" y="27"/>
                      </a:lnTo>
                      <a:cubicBezTo>
                        <a:pt x="2438" y="39"/>
                        <a:pt x="2438" y="52"/>
                        <a:pt x="2438" y="78"/>
                      </a:cubicBezTo>
                      <a:cubicBezTo>
                        <a:pt x="2438" y="117"/>
                        <a:pt x="2438" y="143"/>
                        <a:pt x="2438" y="181"/>
                      </a:cubicBezTo>
                      <a:cubicBezTo>
                        <a:pt x="2430" y="204"/>
                        <a:pt x="2423" y="226"/>
                        <a:pt x="2410" y="249"/>
                      </a:cubicBezTo>
                      <a:lnTo>
                        <a:pt x="2410" y="249"/>
                      </a:lnTo>
                      <a:cubicBezTo>
                        <a:pt x="2448" y="204"/>
                        <a:pt x="2463" y="151"/>
                        <a:pt x="2463" y="91"/>
                      </a:cubicBezTo>
                      <a:cubicBezTo>
                        <a:pt x="2463" y="78"/>
                        <a:pt x="2463" y="52"/>
                        <a:pt x="2463" y="39"/>
                      </a:cubicBezTo>
                      <a:lnTo>
                        <a:pt x="2425" y="1"/>
                      </a:lnTo>
                      <a:close/>
                      <a:moveTo>
                        <a:pt x="2410" y="249"/>
                      </a:moveTo>
                      <a:cubicBezTo>
                        <a:pt x="2400" y="261"/>
                        <a:pt x="2387" y="273"/>
                        <a:pt x="2373" y="284"/>
                      </a:cubicBezTo>
                      <a:cubicBezTo>
                        <a:pt x="2283" y="336"/>
                        <a:pt x="2180" y="375"/>
                        <a:pt x="2064" y="375"/>
                      </a:cubicBezTo>
                      <a:cubicBezTo>
                        <a:pt x="1922" y="375"/>
                        <a:pt x="1767" y="375"/>
                        <a:pt x="1625" y="362"/>
                      </a:cubicBezTo>
                      <a:lnTo>
                        <a:pt x="1496" y="349"/>
                      </a:lnTo>
                      <a:lnTo>
                        <a:pt x="1354" y="349"/>
                      </a:lnTo>
                      <a:cubicBezTo>
                        <a:pt x="1264" y="349"/>
                        <a:pt x="1161" y="362"/>
                        <a:pt x="1071" y="375"/>
                      </a:cubicBezTo>
                      <a:cubicBezTo>
                        <a:pt x="864" y="413"/>
                        <a:pt x="671" y="504"/>
                        <a:pt x="503" y="646"/>
                      </a:cubicBezTo>
                      <a:cubicBezTo>
                        <a:pt x="310" y="774"/>
                        <a:pt x="181" y="968"/>
                        <a:pt x="91" y="1187"/>
                      </a:cubicBezTo>
                      <a:cubicBezTo>
                        <a:pt x="13" y="1419"/>
                        <a:pt x="1" y="1664"/>
                        <a:pt x="78" y="1896"/>
                      </a:cubicBezTo>
                      <a:cubicBezTo>
                        <a:pt x="168" y="2141"/>
                        <a:pt x="374" y="2322"/>
                        <a:pt x="619" y="2386"/>
                      </a:cubicBezTo>
                      <a:cubicBezTo>
                        <a:pt x="680" y="2403"/>
                        <a:pt x="742" y="2411"/>
                        <a:pt x="804" y="2411"/>
                      </a:cubicBezTo>
                      <a:cubicBezTo>
                        <a:pt x="981" y="2411"/>
                        <a:pt x="1160" y="2346"/>
                        <a:pt x="1303" y="2232"/>
                      </a:cubicBezTo>
                      <a:cubicBezTo>
                        <a:pt x="1342" y="2193"/>
                        <a:pt x="1393" y="2154"/>
                        <a:pt x="1419" y="2115"/>
                      </a:cubicBezTo>
                      <a:lnTo>
                        <a:pt x="1432" y="2090"/>
                      </a:lnTo>
                      <a:lnTo>
                        <a:pt x="1458" y="2051"/>
                      </a:lnTo>
                      <a:cubicBezTo>
                        <a:pt x="1470" y="2025"/>
                        <a:pt x="1483" y="1999"/>
                        <a:pt x="1496" y="1974"/>
                      </a:cubicBezTo>
                      <a:cubicBezTo>
                        <a:pt x="1535" y="1858"/>
                        <a:pt x="1548" y="1742"/>
                        <a:pt x="1509" y="1638"/>
                      </a:cubicBezTo>
                      <a:cubicBezTo>
                        <a:pt x="1470" y="1432"/>
                        <a:pt x="1329" y="1277"/>
                        <a:pt x="1135" y="1200"/>
                      </a:cubicBezTo>
                      <a:cubicBezTo>
                        <a:pt x="1079" y="1184"/>
                        <a:pt x="1024" y="1173"/>
                        <a:pt x="968" y="1173"/>
                      </a:cubicBezTo>
                      <a:cubicBezTo>
                        <a:pt x="933" y="1173"/>
                        <a:pt x="899" y="1177"/>
                        <a:pt x="864" y="1187"/>
                      </a:cubicBezTo>
                      <a:cubicBezTo>
                        <a:pt x="787" y="1213"/>
                        <a:pt x="723" y="1252"/>
                        <a:pt x="671" y="1316"/>
                      </a:cubicBezTo>
                      <a:cubicBezTo>
                        <a:pt x="658" y="1329"/>
                        <a:pt x="645" y="1342"/>
                        <a:pt x="632" y="1355"/>
                      </a:cubicBezTo>
                      <a:lnTo>
                        <a:pt x="619" y="1381"/>
                      </a:lnTo>
                      <a:cubicBezTo>
                        <a:pt x="607" y="1381"/>
                        <a:pt x="607" y="1393"/>
                        <a:pt x="607" y="1393"/>
                      </a:cubicBezTo>
                      <a:cubicBezTo>
                        <a:pt x="594" y="1432"/>
                        <a:pt x="581" y="1458"/>
                        <a:pt x="568" y="1497"/>
                      </a:cubicBezTo>
                      <a:cubicBezTo>
                        <a:pt x="555" y="1548"/>
                        <a:pt x="568" y="1613"/>
                        <a:pt x="607" y="1664"/>
                      </a:cubicBezTo>
                      <a:cubicBezTo>
                        <a:pt x="632" y="1703"/>
                        <a:pt x="671" y="1729"/>
                        <a:pt x="710" y="1754"/>
                      </a:cubicBezTo>
                      <a:lnTo>
                        <a:pt x="813" y="1754"/>
                      </a:lnTo>
                      <a:cubicBezTo>
                        <a:pt x="826" y="1742"/>
                        <a:pt x="852" y="1729"/>
                        <a:pt x="864" y="1729"/>
                      </a:cubicBezTo>
                      <a:lnTo>
                        <a:pt x="877" y="1716"/>
                      </a:lnTo>
                      <a:lnTo>
                        <a:pt x="864" y="1716"/>
                      </a:lnTo>
                      <a:cubicBezTo>
                        <a:pt x="852" y="1716"/>
                        <a:pt x="826" y="1729"/>
                        <a:pt x="813" y="1729"/>
                      </a:cubicBezTo>
                      <a:cubicBezTo>
                        <a:pt x="774" y="1729"/>
                        <a:pt x="748" y="1729"/>
                        <a:pt x="723" y="1716"/>
                      </a:cubicBezTo>
                      <a:cubicBezTo>
                        <a:pt x="684" y="1703"/>
                        <a:pt x="658" y="1664"/>
                        <a:pt x="632" y="1638"/>
                      </a:cubicBezTo>
                      <a:cubicBezTo>
                        <a:pt x="619" y="1587"/>
                        <a:pt x="607" y="1535"/>
                        <a:pt x="619" y="1497"/>
                      </a:cubicBezTo>
                      <a:cubicBezTo>
                        <a:pt x="632" y="1471"/>
                        <a:pt x="645" y="1445"/>
                        <a:pt x="658" y="1419"/>
                      </a:cubicBezTo>
                      <a:lnTo>
                        <a:pt x="671" y="1406"/>
                      </a:lnTo>
                      <a:lnTo>
                        <a:pt x="684" y="1393"/>
                      </a:lnTo>
                      <a:cubicBezTo>
                        <a:pt x="697" y="1381"/>
                        <a:pt x="710" y="1368"/>
                        <a:pt x="723" y="1355"/>
                      </a:cubicBezTo>
                      <a:cubicBezTo>
                        <a:pt x="761" y="1316"/>
                        <a:pt x="826" y="1290"/>
                        <a:pt x="877" y="1277"/>
                      </a:cubicBezTo>
                      <a:cubicBezTo>
                        <a:pt x="906" y="1273"/>
                        <a:pt x="932" y="1270"/>
                        <a:pt x="958" y="1270"/>
                      </a:cubicBezTo>
                      <a:cubicBezTo>
                        <a:pt x="1002" y="1270"/>
                        <a:pt x="1043" y="1279"/>
                        <a:pt x="1084" y="1303"/>
                      </a:cubicBezTo>
                      <a:cubicBezTo>
                        <a:pt x="1225" y="1368"/>
                        <a:pt x="1329" y="1497"/>
                        <a:pt x="1354" y="1651"/>
                      </a:cubicBezTo>
                      <a:cubicBezTo>
                        <a:pt x="1367" y="1742"/>
                        <a:pt x="1367" y="1819"/>
                        <a:pt x="1329" y="1896"/>
                      </a:cubicBezTo>
                      <a:cubicBezTo>
                        <a:pt x="1316" y="1909"/>
                        <a:pt x="1303" y="1922"/>
                        <a:pt x="1303" y="1948"/>
                      </a:cubicBezTo>
                      <a:lnTo>
                        <a:pt x="1277" y="1974"/>
                      </a:lnTo>
                      <a:lnTo>
                        <a:pt x="1264" y="1987"/>
                      </a:lnTo>
                      <a:cubicBezTo>
                        <a:pt x="1238" y="2025"/>
                        <a:pt x="1213" y="2051"/>
                        <a:pt x="1174" y="2090"/>
                      </a:cubicBezTo>
                      <a:cubicBezTo>
                        <a:pt x="1065" y="2162"/>
                        <a:pt x="938" y="2203"/>
                        <a:pt x="813" y="2203"/>
                      </a:cubicBezTo>
                      <a:cubicBezTo>
                        <a:pt x="760" y="2203"/>
                        <a:pt x="708" y="2195"/>
                        <a:pt x="658" y="2180"/>
                      </a:cubicBezTo>
                      <a:cubicBezTo>
                        <a:pt x="555" y="2154"/>
                        <a:pt x="478" y="2115"/>
                        <a:pt x="413" y="2051"/>
                      </a:cubicBezTo>
                      <a:cubicBezTo>
                        <a:pt x="336" y="1987"/>
                        <a:pt x="284" y="1909"/>
                        <a:pt x="246" y="1819"/>
                      </a:cubicBezTo>
                      <a:cubicBezTo>
                        <a:pt x="181" y="1626"/>
                        <a:pt x="181" y="1419"/>
                        <a:pt x="246" y="1239"/>
                      </a:cubicBezTo>
                      <a:cubicBezTo>
                        <a:pt x="310" y="1045"/>
                        <a:pt x="426" y="891"/>
                        <a:pt x="581" y="762"/>
                      </a:cubicBezTo>
                      <a:cubicBezTo>
                        <a:pt x="723" y="633"/>
                        <a:pt x="890" y="555"/>
                        <a:pt x="1084" y="504"/>
                      </a:cubicBezTo>
                      <a:cubicBezTo>
                        <a:pt x="1161" y="478"/>
                        <a:pt x="1251" y="465"/>
                        <a:pt x="1342" y="465"/>
                      </a:cubicBezTo>
                      <a:lnTo>
                        <a:pt x="1599" y="465"/>
                      </a:lnTo>
                      <a:cubicBezTo>
                        <a:pt x="1741" y="465"/>
                        <a:pt x="1896" y="452"/>
                        <a:pt x="2051" y="439"/>
                      </a:cubicBezTo>
                      <a:cubicBezTo>
                        <a:pt x="2167" y="426"/>
                        <a:pt x="2283" y="375"/>
                        <a:pt x="2373" y="297"/>
                      </a:cubicBezTo>
                      <a:cubicBezTo>
                        <a:pt x="2389" y="281"/>
                        <a:pt x="2401" y="265"/>
                        <a:pt x="2410" y="2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3"/>
                <p:cNvSpPr/>
                <p:nvPr/>
              </p:nvSpPr>
              <p:spPr>
                <a:xfrm>
                  <a:off x="4093175" y="3532675"/>
                  <a:ext cx="39350" cy="1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" h="613" extrusionOk="0">
                      <a:moveTo>
                        <a:pt x="1574" y="1"/>
                      </a:moveTo>
                      <a:lnTo>
                        <a:pt x="1522" y="65"/>
                      </a:lnTo>
                      <a:cubicBezTo>
                        <a:pt x="1510" y="78"/>
                        <a:pt x="1497" y="104"/>
                        <a:pt x="1471" y="143"/>
                      </a:cubicBezTo>
                      <a:cubicBezTo>
                        <a:pt x="1471" y="155"/>
                        <a:pt x="1458" y="168"/>
                        <a:pt x="1445" y="181"/>
                      </a:cubicBezTo>
                      <a:cubicBezTo>
                        <a:pt x="1432" y="194"/>
                        <a:pt x="1419" y="207"/>
                        <a:pt x="1406" y="220"/>
                      </a:cubicBezTo>
                      <a:lnTo>
                        <a:pt x="1355" y="272"/>
                      </a:lnTo>
                      <a:cubicBezTo>
                        <a:pt x="1342" y="284"/>
                        <a:pt x="1329" y="297"/>
                        <a:pt x="1316" y="310"/>
                      </a:cubicBezTo>
                      <a:cubicBezTo>
                        <a:pt x="1277" y="336"/>
                        <a:pt x="1239" y="349"/>
                        <a:pt x="1187" y="375"/>
                      </a:cubicBezTo>
                      <a:cubicBezTo>
                        <a:pt x="1174" y="375"/>
                        <a:pt x="1148" y="388"/>
                        <a:pt x="1123" y="388"/>
                      </a:cubicBezTo>
                      <a:cubicBezTo>
                        <a:pt x="1097" y="388"/>
                        <a:pt x="1084" y="400"/>
                        <a:pt x="1058" y="400"/>
                      </a:cubicBezTo>
                      <a:lnTo>
                        <a:pt x="903" y="400"/>
                      </a:lnTo>
                      <a:lnTo>
                        <a:pt x="749" y="375"/>
                      </a:lnTo>
                      <a:lnTo>
                        <a:pt x="568" y="375"/>
                      </a:lnTo>
                      <a:cubicBezTo>
                        <a:pt x="551" y="370"/>
                        <a:pt x="534" y="369"/>
                        <a:pt x="517" y="369"/>
                      </a:cubicBezTo>
                      <a:cubicBezTo>
                        <a:pt x="482" y="369"/>
                        <a:pt x="448" y="375"/>
                        <a:pt x="414" y="375"/>
                      </a:cubicBezTo>
                      <a:cubicBezTo>
                        <a:pt x="362" y="388"/>
                        <a:pt x="310" y="400"/>
                        <a:pt x="259" y="413"/>
                      </a:cubicBezTo>
                      <a:lnTo>
                        <a:pt x="194" y="439"/>
                      </a:lnTo>
                      <a:cubicBezTo>
                        <a:pt x="181" y="452"/>
                        <a:pt x="156" y="465"/>
                        <a:pt x="143" y="465"/>
                      </a:cubicBezTo>
                      <a:lnTo>
                        <a:pt x="104" y="491"/>
                      </a:lnTo>
                      <a:cubicBezTo>
                        <a:pt x="91" y="504"/>
                        <a:pt x="78" y="504"/>
                        <a:pt x="65" y="517"/>
                      </a:cubicBezTo>
                      <a:cubicBezTo>
                        <a:pt x="40" y="529"/>
                        <a:pt x="14" y="555"/>
                        <a:pt x="1" y="568"/>
                      </a:cubicBezTo>
                      <a:lnTo>
                        <a:pt x="78" y="555"/>
                      </a:lnTo>
                      <a:cubicBezTo>
                        <a:pt x="104" y="542"/>
                        <a:pt x="143" y="542"/>
                        <a:pt x="169" y="542"/>
                      </a:cubicBezTo>
                      <a:lnTo>
                        <a:pt x="414" y="542"/>
                      </a:lnTo>
                      <a:cubicBezTo>
                        <a:pt x="465" y="542"/>
                        <a:pt x="504" y="555"/>
                        <a:pt x="568" y="555"/>
                      </a:cubicBezTo>
                      <a:cubicBezTo>
                        <a:pt x="620" y="568"/>
                        <a:pt x="671" y="568"/>
                        <a:pt x="723" y="581"/>
                      </a:cubicBezTo>
                      <a:cubicBezTo>
                        <a:pt x="787" y="594"/>
                        <a:pt x="839" y="607"/>
                        <a:pt x="903" y="607"/>
                      </a:cubicBezTo>
                      <a:cubicBezTo>
                        <a:pt x="925" y="611"/>
                        <a:pt x="946" y="613"/>
                        <a:pt x="968" y="613"/>
                      </a:cubicBezTo>
                      <a:cubicBezTo>
                        <a:pt x="1011" y="613"/>
                        <a:pt x="1054" y="607"/>
                        <a:pt x="1097" y="607"/>
                      </a:cubicBezTo>
                      <a:cubicBezTo>
                        <a:pt x="1226" y="581"/>
                        <a:pt x="1329" y="517"/>
                        <a:pt x="1419" y="426"/>
                      </a:cubicBezTo>
                      <a:cubicBezTo>
                        <a:pt x="1458" y="388"/>
                        <a:pt x="1484" y="349"/>
                        <a:pt x="1510" y="297"/>
                      </a:cubicBezTo>
                      <a:cubicBezTo>
                        <a:pt x="1535" y="259"/>
                        <a:pt x="1548" y="220"/>
                        <a:pt x="1561" y="181"/>
                      </a:cubicBezTo>
                      <a:cubicBezTo>
                        <a:pt x="1561" y="143"/>
                        <a:pt x="1574" y="117"/>
                        <a:pt x="1574" y="78"/>
                      </a:cubicBezTo>
                      <a:lnTo>
                        <a:pt x="1574" y="14"/>
                      </a:lnTo>
                      <a:lnTo>
                        <a:pt x="15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3"/>
                <p:cNvSpPr/>
                <p:nvPr/>
              </p:nvSpPr>
              <p:spPr>
                <a:xfrm>
                  <a:off x="4074425" y="3588300"/>
                  <a:ext cx="775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215" extrusionOk="0">
                      <a:moveTo>
                        <a:pt x="147" y="1"/>
                      </a:moveTo>
                      <a:cubicBezTo>
                        <a:pt x="66" y="1"/>
                        <a:pt x="0" y="92"/>
                        <a:pt x="42" y="174"/>
                      </a:cubicBezTo>
                      <a:cubicBezTo>
                        <a:pt x="59" y="203"/>
                        <a:pt x="83" y="214"/>
                        <a:pt x="108" y="214"/>
                      </a:cubicBezTo>
                      <a:cubicBezTo>
                        <a:pt x="199" y="214"/>
                        <a:pt x="310" y="70"/>
                        <a:pt x="209" y="19"/>
                      </a:cubicBezTo>
                      <a:cubicBezTo>
                        <a:pt x="189" y="6"/>
                        <a:pt x="16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3"/>
                <p:cNvSpPr/>
                <p:nvPr/>
              </p:nvSpPr>
              <p:spPr>
                <a:xfrm>
                  <a:off x="4101900" y="3560575"/>
                  <a:ext cx="645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13" extrusionOk="0">
                      <a:moveTo>
                        <a:pt x="156" y="1"/>
                      </a:moveTo>
                      <a:cubicBezTo>
                        <a:pt x="72" y="1"/>
                        <a:pt x="0" y="92"/>
                        <a:pt x="52" y="174"/>
                      </a:cubicBezTo>
                      <a:cubicBezTo>
                        <a:pt x="77" y="200"/>
                        <a:pt x="106" y="213"/>
                        <a:pt x="135" y="213"/>
                      </a:cubicBezTo>
                      <a:cubicBezTo>
                        <a:pt x="164" y="213"/>
                        <a:pt x="193" y="200"/>
                        <a:pt x="219" y="174"/>
                      </a:cubicBezTo>
                      <a:cubicBezTo>
                        <a:pt x="258" y="136"/>
                        <a:pt x="258" y="58"/>
                        <a:pt x="219" y="19"/>
                      </a:cubicBezTo>
                      <a:cubicBezTo>
                        <a:pt x="199" y="7"/>
                        <a:pt x="177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85" name="Google Shape;285;p3"/>
          <p:cNvGrpSpPr/>
          <p:nvPr/>
        </p:nvGrpSpPr>
        <p:grpSpPr>
          <a:xfrm>
            <a:off x="714208" y="355816"/>
            <a:ext cx="7715881" cy="314092"/>
            <a:chOff x="714181" y="414418"/>
            <a:chExt cx="7556440" cy="307601"/>
          </a:xfrm>
        </p:grpSpPr>
        <p:grpSp>
          <p:nvGrpSpPr>
            <p:cNvPr id="286" name="Google Shape;286;p3"/>
            <p:cNvGrpSpPr/>
            <p:nvPr/>
          </p:nvGrpSpPr>
          <p:grpSpPr>
            <a:xfrm>
              <a:off x="882905" y="536157"/>
              <a:ext cx="7163972" cy="64150"/>
              <a:chOff x="1299890" y="844622"/>
              <a:chExt cx="6544233" cy="64143"/>
            </a:xfrm>
          </p:grpSpPr>
          <p:grpSp>
            <p:nvGrpSpPr>
              <p:cNvPr id="287" name="Google Shape;287;p3"/>
              <p:cNvGrpSpPr/>
              <p:nvPr/>
            </p:nvGrpSpPr>
            <p:grpSpPr>
              <a:xfrm>
                <a:off x="4528885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288" name="Google Shape;288;p3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3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3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3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3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" name="Google Shape;293;p3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" name="Google Shape;294;p3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3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" name="Google Shape;296;p3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" name="Google Shape;297;p3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3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3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3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3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3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3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3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3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3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3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3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3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3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3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3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3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3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3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3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3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3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3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3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21" name="Google Shape;321;p3"/>
              <p:cNvGrpSpPr/>
              <p:nvPr/>
            </p:nvGrpSpPr>
            <p:grpSpPr>
              <a:xfrm>
                <a:off x="1299890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322" name="Google Shape;322;p3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3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3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3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3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3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3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3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3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3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3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3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3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3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3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337;p3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338;p3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339;p3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340;p3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3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342;p3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343;p3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3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3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346;p3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347;p3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3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349;p3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350;p3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351;p3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3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353;p3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3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55" name="Google Shape;355;p3"/>
            <p:cNvGrpSpPr/>
            <p:nvPr/>
          </p:nvGrpSpPr>
          <p:grpSpPr>
            <a:xfrm>
              <a:off x="714181" y="414418"/>
              <a:ext cx="310295" cy="307601"/>
              <a:chOff x="1969331" y="802493"/>
              <a:chExt cx="310295" cy="307601"/>
            </a:xfrm>
          </p:grpSpPr>
          <p:sp>
            <p:nvSpPr>
              <p:cNvPr id="356" name="Google Shape;356;p3"/>
              <p:cNvSpPr/>
              <p:nvPr/>
            </p:nvSpPr>
            <p:spPr>
              <a:xfrm rot="10800000">
                <a:off x="2159912" y="1003137"/>
                <a:ext cx="201" cy="20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7" name="Google Shape;357;p3"/>
              <p:cNvGrpSpPr/>
              <p:nvPr/>
            </p:nvGrpSpPr>
            <p:grpSpPr>
              <a:xfrm>
                <a:off x="1969331" y="802493"/>
                <a:ext cx="310295" cy="307601"/>
                <a:chOff x="4037750" y="3523325"/>
                <a:chExt cx="108975" cy="108025"/>
              </a:xfrm>
            </p:grpSpPr>
            <p:sp>
              <p:nvSpPr>
                <p:cNvPr id="358" name="Google Shape;358;p3"/>
                <p:cNvSpPr/>
                <p:nvPr/>
              </p:nvSpPr>
              <p:spPr>
                <a:xfrm>
                  <a:off x="4037750" y="3570375"/>
                  <a:ext cx="59975" cy="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2439" extrusionOk="0">
                      <a:moveTo>
                        <a:pt x="13" y="2426"/>
                      </a:moveTo>
                      <a:lnTo>
                        <a:pt x="0" y="2438"/>
                      </a:lnTo>
                      <a:lnTo>
                        <a:pt x="64" y="2438"/>
                      </a:lnTo>
                      <a:lnTo>
                        <a:pt x="13" y="2426"/>
                      </a:lnTo>
                      <a:close/>
                      <a:moveTo>
                        <a:pt x="1558" y="1"/>
                      </a:moveTo>
                      <a:cubicBezTo>
                        <a:pt x="1429" y="1"/>
                        <a:pt x="1299" y="24"/>
                        <a:pt x="1173" y="66"/>
                      </a:cubicBezTo>
                      <a:cubicBezTo>
                        <a:pt x="954" y="156"/>
                        <a:pt x="774" y="298"/>
                        <a:pt x="632" y="478"/>
                      </a:cubicBezTo>
                      <a:cubicBezTo>
                        <a:pt x="503" y="646"/>
                        <a:pt x="413" y="840"/>
                        <a:pt x="361" y="1046"/>
                      </a:cubicBezTo>
                      <a:cubicBezTo>
                        <a:pt x="348" y="1149"/>
                        <a:pt x="335" y="1239"/>
                        <a:pt x="335" y="1342"/>
                      </a:cubicBezTo>
                      <a:lnTo>
                        <a:pt x="335" y="1407"/>
                      </a:lnTo>
                      <a:lnTo>
                        <a:pt x="335" y="1446"/>
                      </a:lnTo>
                      <a:lnTo>
                        <a:pt x="335" y="1471"/>
                      </a:lnTo>
                      <a:cubicBezTo>
                        <a:pt x="348" y="1510"/>
                        <a:pt x="348" y="1562"/>
                        <a:pt x="348" y="1600"/>
                      </a:cubicBezTo>
                      <a:cubicBezTo>
                        <a:pt x="361" y="1742"/>
                        <a:pt x="361" y="1897"/>
                        <a:pt x="361" y="2039"/>
                      </a:cubicBezTo>
                      <a:cubicBezTo>
                        <a:pt x="361" y="2155"/>
                        <a:pt x="322" y="2258"/>
                        <a:pt x="271" y="2361"/>
                      </a:cubicBezTo>
                      <a:cubicBezTo>
                        <a:pt x="219" y="2413"/>
                        <a:pt x="155" y="2438"/>
                        <a:pt x="77" y="2438"/>
                      </a:cubicBezTo>
                      <a:lnTo>
                        <a:pt x="168" y="2438"/>
                      </a:lnTo>
                      <a:cubicBezTo>
                        <a:pt x="206" y="2426"/>
                        <a:pt x="258" y="2400"/>
                        <a:pt x="284" y="2374"/>
                      </a:cubicBezTo>
                      <a:cubicBezTo>
                        <a:pt x="361" y="2284"/>
                        <a:pt x="413" y="2168"/>
                        <a:pt x="426" y="2039"/>
                      </a:cubicBezTo>
                      <a:cubicBezTo>
                        <a:pt x="451" y="1884"/>
                        <a:pt x="451" y="1729"/>
                        <a:pt x="451" y="1587"/>
                      </a:cubicBezTo>
                      <a:lnTo>
                        <a:pt x="451" y="1394"/>
                      </a:lnTo>
                      <a:lnTo>
                        <a:pt x="451" y="1330"/>
                      </a:lnTo>
                      <a:cubicBezTo>
                        <a:pt x="464" y="1239"/>
                        <a:pt x="477" y="1149"/>
                        <a:pt x="490" y="1072"/>
                      </a:cubicBezTo>
                      <a:cubicBezTo>
                        <a:pt x="542" y="891"/>
                        <a:pt x="619" y="723"/>
                        <a:pt x="748" y="582"/>
                      </a:cubicBezTo>
                      <a:cubicBezTo>
                        <a:pt x="877" y="427"/>
                        <a:pt x="1044" y="311"/>
                        <a:pt x="1225" y="246"/>
                      </a:cubicBezTo>
                      <a:cubicBezTo>
                        <a:pt x="1322" y="208"/>
                        <a:pt x="1422" y="188"/>
                        <a:pt x="1520" y="188"/>
                      </a:cubicBezTo>
                      <a:cubicBezTo>
                        <a:pt x="1618" y="188"/>
                        <a:pt x="1715" y="208"/>
                        <a:pt x="1805" y="246"/>
                      </a:cubicBezTo>
                      <a:cubicBezTo>
                        <a:pt x="1896" y="272"/>
                        <a:pt x="1973" y="337"/>
                        <a:pt x="2037" y="401"/>
                      </a:cubicBezTo>
                      <a:cubicBezTo>
                        <a:pt x="2102" y="478"/>
                        <a:pt x="2141" y="556"/>
                        <a:pt x="2166" y="646"/>
                      </a:cubicBezTo>
                      <a:cubicBezTo>
                        <a:pt x="2218" y="827"/>
                        <a:pt x="2179" y="1020"/>
                        <a:pt x="2076" y="1175"/>
                      </a:cubicBezTo>
                      <a:cubicBezTo>
                        <a:pt x="2050" y="1201"/>
                        <a:pt x="2012" y="1239"/>
                        <a:pt x="1986" y="1265"/>
                      </a:cubicBezTo>
                      <a:lnTo>
                        <a:pt x="1973" y="1278"/>
                      </a:lnTo>
                      <a:lnTo>
                        <a:pt x="1934" y="1291"/>
                      </a:lnTo>
                      <a:cubicBezTo>
                        <a:pt x="1921" y="1304"/>
                        <a:pt x="1908" y="1317"/>
                        <a:pt x="1883" y="1317"/>
                      </a:cubicBezTo>
                      <a:cubicBezTo>
                        <a:pt x="1825" y="1346"/>
                        <a:pt x="1767" y="1360"/>
                        <a:pt x="1709" y="1360"/>
                      </a:cubicBezTo>
                      <a:cubicBezTo>
                        <a:pt x="1689" y="1360"/>
                        <a:pt x="1670" y="1359"/>
                        <a:pt x="1651" y="1355"/>
                      </a:cubicBezTo>
                      <a:cubicBezTo>
                        <a:pt x="1496" y="1317"/>
                        <a:pt x="1354" y="1213"/>
                        <a:pt x="1289" y="1072"/>
                      </a:cubicBezTo>
                      <a:cubicBezTo>
                        <a:pt x="1225" y="956"/>
                        <a:pt x="1251" y="801"/>
                        <a:pt x="1341" y="711"/>
                      </a:cubicBezTo>
                      <a:cubicBezTo>
                        <a:pt x="1354" y="698"/>
                        <a:pt x="1367" y="685"/>
                        <a:pt x="1380" y="672"/>
                      </a:cubicBezTo>
                      <a:lnTo>
                        <a:pt x="1393" y="659"/>
                      </a:lnTo>
                      <a:cubicBezTo>
                        <a:pt x="1406" y="659"/>
                        <a:pt x="1406" y="646"/>
                        <a:pt x="1406" y="646"/>
                      </a:cubicBezTo>
                      <a:cubicBezTo>
                        <a:pt x="1431" y="633"/>
                        <a:pt x="1457" y="620"/>
                        <a:pt x="1483" y="607"/>
                      </a:cubicBezTo>
                      <a:cubicBezTo>
                        <a:pt x="1498" y="604"/>
                        <a:pt x="1512" y="602"/>
                        <a:pt x="1526" y="602"/>
                      </a:cubicBezTo>
                      <a:cubicBezTo>
                        <a:pt x="1558" y="602"/>
                        <a:pt x="1588" y="611"/>
                        <a:pt x="1625" y="620"/>
                      </a:cubicBezTo>
                      <a:cubicBezTo>
                        <a:pt x="1663" y="646"/>
                        <a:pt x="1689" y="672"/>
                        <a:pt x="1702" y="711"/>
                      </a:cubicBezTo>
                      <a:cubicBezTo>
                        <a:pt x="1715" y="736"/>
                        <a:pt x="1728" y="762"/>
                        <a:pt x="1715" y="788"/>
                      </a:cubicBezTo>
                      <a:cubicBezTo>
                        <a:pt x="1715" y="814"/>
                        <a:pt x="1715" y="827"/>
                        <a:pt x="1702" y="852"/>
                      </a:cubicBezTo>
                      <a:cubicBezTo>
                        <a:pt x="1741" y="801"/>
                        <a:pt x="1754" y="749"/>
                        <a:pt x="1728" y="685"/>
                      </a:cubicBezTo>
                      <a:cubicBezTo>
                        <a:pt x="1715" y="646"/>
                        <a:pt x="1676" y="607"/>
                        <a:pt x="1638" y="582"/>
                      </a:cubicBezTo>
                      <a:cubicBezTo>
                        <a:pt x="1600" y="563"/>
                        <a:pt x="1562" y="551"/>
                        <a:pt x="1519" y="551"/>
                      </a:cubicBezTo>
                      <a:cubicBezTo>
                        <a:pt x="1504" y="551"/>
                        <a:pt x="1487" y="552"/>
                        <a:pt x="1470" y="556"/>
                      </a:cubicBezTo>
                      <a:cubicBezTo>
                        <a:pt x="1431" y="556"/>
                        <a:pt x="1406" y="569"/>
                        <a:pt x="1380" y="582"/>
                      </a:cubicBezTo>
                      <a:lnTo>
                        <a:pt x="1354" y="595"/>
                      </a:lnTo>
                      <a:lnTo>
                        <a:pt x="1328" y="607"/>
                      </a:lnTo>
                      <a:cubicBezTo>
                        <a:pt x="1315" y="620"/>
                        <a:pt x="1302" y="633"/>
                        <a:pt x="1289" y="646"/>
                      </a:cubicBezTo>
                      <a:cubicBezTo>
                        <a:pt x="1238" y="698"/>
                        <a:pt x="1186" y="775"/>
                        <a:pt x="1161" y="852"/>
                      </a:cubicBezTo>
                      <a:cubicBezTo>
                        <a:pt x="1148" y="930"/>
                        <a:pt x="1148" y="1033"/>
                        <a:pt x="1173" y="1110"/>
                      </a:cubicBezTo>
                      <a:cubicBezTo>
                        <a:pt x="1251" y="1304"/>
                        <a:pt x="1418" y="1446"/>
                        <a:pt x="1612" y="1497"/>
                      </a:cubicBezTo>
                      <a:cubicBezTo>
                        <a:pt x="1653" y="1506"/>
                        <a:pt x="1694" y="1511"/>
                        <a:pt x="1735" y="1511"/>
                      </a:cubicBezTo>
                      <a:cubicBezTo>
                        <a:pt x="1808" y="1511"/>
                        <a:pt x="1880" y="1496"/>
                        <a:pt x="1947" y="1471"/>
                      </a:cubicBezTo>
                      <a:cubicBezTo>
                        <a:pt x="1973" y="1458"/>
                        <a:pt x="2012" y="1446"/>
                        <a:pt x="2037" y="1433"/>
                      </a:cubicBezTo>
                      <a:lnTo>
                        <a:pt x="2063" y="1420"/>
                      </a:lnTo>
                      <a:lnTo>
                        <a:pt x="2076" y="1420"/>
                      </a:lnTo>
                      <a:lnTo>
                        <a:pt x="2089" y="1407"/>
                      </a:lnTo>
                      <a:cubicBezTo>
                        <a:pt x="2141" y="1368"/>
                        <a:pt x="2179" y="1330"/>
                        <a:pt x="2218" y="1278"/>
                      </a:cubicBezTo>
                      <a:cubicBezTo>
                        <a:pt x="2295" y="1188"/>
                        <a:pt x="2347" y="1072"/>
                        <a:pt x="2373" y="956"/>
                      </a:cubicBezTo>
                      <a:cubicBezTo>
                        <a:pt x="2398" y="840"/>
                        <a:pt x="2398" y="711"/>
                        <a:pt x="2360" y="595"/>
                      </a:cubicBezTo>
                      <a:cubicBezTo>
                        <a:pt x="2308" y="350"/>
                        <a:pt x="2128" y="143"/>
                        <a:pt x="1883" y="53"/>
                      </a:cubicBezTo>
                      <a:cubicBezTo>
                        <a:pt x="1776" y="17"/>
                        <a:pt x="1667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3"/>
                <p:cNvSpPr/>
                <p:nvPr/>
              </p:nvSpPr>
              <p:spPr>
                <a:xfrm>
                  <a:off x="4046775" y="3579750"/>
                  <a:ext cx="15800" cy="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574" extrusionOk="0">
                      <a:moveTo>
                        <a:pt x="580" y="0"/>
                      </a:moveTo>
                      <a:lnTo>
                        <a:pt x="529" y="65"/>
                      </a:lnTo>
                      <a:lnTo>
                        <a:pt x="503" y="103"/>
                      </a:lnTo>
                      <a:lnTo>
                        <a:pt x="477" y="142"/>
                      </a:lnTo>
                      <a:cubicBezTo>
                        <a:pt x="477" y="155"/>
                        <a:pt x="464" y="181"/>
                        <a:pt x="451" y="194"/>
                      </a:cubicBezTo>
                      <a:lnTo>
                        <a:pt x="426" y="258"/>
                      </a:lnTo>
                      <a:cubicBezTo>
                        <a:pt x="413" y="310"/>
                        <a:pt x="400" y="361"/>
                        <a:pt x="400" y="413"/>
                      </a:cubicBezTo>
                      <a:cubicBezTo>
                        <a:pt x="387" y="465"/>
                        <a:pt x="387" y="516"/>
                        <a:pt x="387" y="568"/>
                      </a:cubicBezTo>
                      <a:cubicBezTo>
                        <a:pt x="387" y="632"/>
                        <a:pt x="387" y="684"/>
                        <a:pt x="400" y="748"/>
                      </a:cubicBezTo>
                      <a:lnTo>
                        <a:pt x="413" y="903"/>
                      </a:lnTo>
                      <a:cubicBezTo>
                        <a:pt x="426" y="955"/>
                        <a:pt x="426" y="1006"/>
                        <a:pt x="413" y="1058"/>
                      </a:cubicBezTo>
                      <a:cubicBezTo>
                        <a:pt x="413" y="1083"/>
                        <a:pt x="413" y="1109"/>
                        <a:pt x="400" y="1122"/>
                      </a:cubicBezTo>
                      <a:cubicBezTo>
                        <a:pt x="400" y="1148"/>
                        <a:pt x="387" y="1174"/>
                        <a:pt x="387" y="1200"/>
                      </a:cubicBezTo>
                      <a:cubicBezTo>
                        <a:pt x="361" y="1238"/>
                        <a:pt x="348" y="1277"/>
                        <a:pt x="322" y="1316"/>
                      </a:cubicBezTo>
                      <a:cubicBezTo>
                        <a:pt x="310" y="1328"/>
                        <a:pt x="297" y="1341"/>
                        <a:pt x="284" y="1367"/>
                      </a:cubicBezTo>
                      <a:cubicBezTo>
                        <a:pt x="271" y="1380"/>
                        <a:pt x="258" y="1393"/>
                        <a:pt x="232" y="1406"/>
                      </a:cubicBezTo>
                      <a:cubicBezTo>
                        <a:pt x="219" y="1419"/>
                        <a:pt x="206" y="1432"/>
                        <a:pt x="193" y="1445"/>
                      </a:cubicBezTo>
                      <a:cubicBezTo>
                        <a:pt x="181" y="1457"/>
                        <a:pt x="168" y="1470"/>
                        <a:pt x="155" y="1470"/>
                      </a:cubicBezTo>
                      <a:cubicBezTo>
                        <a:pt x="129" y="1496"/>
                        <a:pt x="103" y="1509"/>
                        <a:pt x="77" y="1522"/>
                      </a:cubicBezTo>
                      <a:lnTo>
                        <a:pt x="0" y="1573"/>
                      </a:lnTo>
                      <a:lnTo>
                        <a:pt x="103" y="1573"/>
                      </a:lnTo>
                      <a:cubicBezTo>
                        <a:pt x="129" y="1573"/>
                        <a:pt x="168" y="1573"/>
                        <a:pt x="193" y="1561"/>
                      </a:cubicBezTo>
                      <a:cubicBezTo>
                        <a:pt x="245" y="1548"/>
                        <a:pt x="284" y="1535"/>
                        <a:pt x="322" y="1522"/>
                      </a:cubicBezTo>
                      <a:cubicBezTo>
                        <a:pt x="361" y="1496"/>
                        <a:pt x="413" y="1457"/>
                        <a:pt x="451" y="1432"/>
                      </a:cubicBezTo>
                      <a:cubicBezTo>
                        <a:pt x="490" y="1380"/>
                        <a:pt x="529" y="1341"/>
                        <a:pt x="555" y="1277"/>
                      </a:cubicBezTo>
                      <a:cubicBezTo>
                        <a:pt x="593" y="1225"/>
                        <a:pt x="619" y="1161"/>
                        <a:pt x="619" y="1096"/>
                      </a:cubicBezTo>
                      <a:cubicBezTo>
                        <a:pt x="632" y="1032"/>
                        <a:pt x="632" y="967"/>
                        <a:pt x="619" y="903"/>
                      </a:cubicBezTo>
                      <a:cubicBezTo>
                        <a:pt x="619" y="838"/>
                        <a:pt x="606" y="774"/>
                        <a:pt x="593" y="722"/>
                      </a:cubicBezTo>
                      <a:cubicBezTo>
                        <a:pt x="593" y="671"/>
                        <a:pt x="593" y="619"/>
                        <a:pt x="567" y="568"/>
                      </a:cubicBezTo>
                      <a:cubicBezTo>
                        <a:pt x="555" y="516"/>
                        <a:pt x="555" y="465"/>
                        <a:pt x="555" y="413"/>
                      </a:cubicBezTo>
                      <a:lnTo>
                        <a:pt x="555" y="284"/>
                      </a:lnTo>
                      <a:lnTo>
                        <a:pt x="555" y="220"/>
                      </a:lnTo>
                      <a:lnTo>
                        <a:pt x="555" y="168"/>
                      </a:lnTo>
                      <a:cubicBezTo>
                        <a:pt x="555" y="142"/>
                        <a:pt x="567" y="103"/>
                        <a:pt x="567" y="78"/>
                      </a:cubicBezTo>
                      <a:cubicBezTo>
                        <a:pt x="580" y="26"/>
                        <a:pt x="580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3"/>
                <p:cNvSpPr/>
                <p:nvPr/>
              </p:nvSpPr>
              <p:spPr>
                <a:xfrm>
                  <a:off x="4085125" y="3523325"/>
                  <a:ext cx="61600" cy="6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2412" extrusionOk="0">
                      <a:moveTo>
                        <a:pt x="2425" y="1"/>
                      </a:moveTo>
                      <a:lnTo>
                        <a:pt x="2425" y="27"/>
                      </a:lnTo>
                      <a:cubicBezTo>
                        <a:pt x="2438" y="39"/>
                        <a:pt x="2438" y="52"/>
                        <a:pt x="2438" y="78"/>
                      </a:cubicBezTo>
                      <a:cubicBezTo>
                        <a:pt x="2438" y="117"/>
                        <a:pt x="2438" y="143"/>
                        <a:pt x="2438" y="181"/>
                      </a:cubicBezTo>
                      <a:cubicBezTo>
                        <a:pt x="2430" y="204"/>
                        <a:pt x="2423" y="226"/>
                        <a:pt x="2410" y="249"/>
                      </a:cubicBezTo>
                      <a:lnTo>
                        <a:pt x="2410" y="249"/>
                      </a:lnTo>
                      <a:cubicBezTo>
                        <a:pt x="2448" y="204"/>
                        <a:pt x="2463" y="151"/>
                        <a:pt x="2463" y="91"/>
                      </a:cubicBezTo>
                      <a:cubicBezTo>
                        <a:pt x="2463" y="78"/>
                        <a:pt x="2463" y="52"/>
                        <a:pt x="2463" y="39"/>
                      </a:cubicBezTo>
                      <a:lnTo>
                        <a:pt x="2425" y="1"/>
                      </a:lnTo>
                      <a:close/>
                      <a:moveTo>
                        <a:pt x="2410" y="249"/>
                      </a:moveTo>
                      <a:cubicBezTo>
                        <a:pt x="2400" y="261"/>
                        <a:pt x="2387" y="273"/>
                        <a:pt x="2373" y="284"/>
                      </a:cubicBezTo>
                      <a:cubicBezTo>
                        <a:pt x="2283" y="336"/>
                        <a:pt x="2180" y="375"/>
                        <a:pt x="2064" y="375"/>
                      </a:cubicBezTo>
                      <a:cubicBezTo>
                        <a:pt x="1922" y="375"/>
                        <a:pt x="1767" y="375"/>
                        <a:pt x="1625" y="362"/>
                      </a:cubicBezTo>
                      <a:lnTo>
                        <a:pt x="1496" y="349"/>
                      </a:lnTo>
                      <a:lnTo>
                        <a:pt x="1354" y="349"/>
                      </a:lnTo>
                      <a:cubicBezTo>
                        <a:pt x="1264" y="349"/>
                        <a:pt x="1161" y="362"/>
                        <a:pt x="1071" y="375"/>
                      </a:cubicBezTo>
                      <a:cubicBezTo>
                        <a:pt x="864" y="413"/>
                        <a:pt x="671" y="504"/>
                        <a:pt x="503" y="646"/>
                      </a:cubicBezTo>
                      <a:cubicBezTo>
                        <a:pt x="310" y="774"/>
                        <a:pt x="181" y="968"/>
                        <a:pt x="91" y="1187"/>
                      </a:cubicBezTo>
                      <a:cubicBezTo>
                        <a:pt x="13" y="1419"/>
                        <a:pt x="1" y="1664"/>
                        <a:pt x="78" y="1896"/>
                      </a:cubicBezTo>
                      <a:cubicBezTo>
                        <a:pt x="168" y="2141"/>
                        <a:pt x="374" y="2322"/>
                        <a:pt x="619" y="2386"/>
                      </a:cubicBezTo>
                      <a:cubicBezTo>
                        <a:pt x="680" y="2403"/>
                        <a:pt x="742" y="2411"/>
                        <a:pt x="804" y="2411"/>
                      </a:cubicBezTo>
                      <a:cubicBezTo>
                        <a:pt x="981" y="2411"/>
                        <a:pt x="1160" y="2346"/>
                        <a:pt x="1303" y="2232"/>
                      </a:cubicBezTo>
                      <a:cubicBezTo>
                        <a:pt x="1342" y="2193"/>
                        <a:pt x="1393" y="2154"/>
                        <a:pt x="1419" y="2115"/>
                      </a:cubicBezTo>
                      <a:lnTo>
                        <a:pt x="1432" y="2090"/>
                      </a:lnTo>
                      <a:lnTo>
                        <a:pt x="1458" y="2051"/>
                      </a:lnTo>
                      <a:cubicBezTo>
                        <a:pt x="1470" y="2025"/>
                        <a:pt x="1483" y="1999"/>
                        <a:pt x="1496" y="1974"/>
                      </a:cubicBezTo>
                      <a:cubicBezTo>
                        <a:pt x="1535" y="1858"/>
                        <a:pt x="1548" y="1742"/>
                        <a:pt x="1509" y="1638"/>
                      </a:cubicBezTo>
                      <a:cubicBezTo>
                        <a:pt x="1470" y="1432"/>
                        <a:pt x="1329" y="1277"/>
                        <a:pt x="1135" y="1200"/>
                      </a:cubicBezTo>
                      <a:cubicBezTo>
                        <a:pt x="1079" y="1184"/>
                        <a:pt x="1024" y="1173"/>
                        <a:pt x="968" y="1173"/>
                      </a:cubicBezTo>
                      <a:cubicBezTo>
                        <a:pt x="933" y="1173"/>
                        <a:pt x="899" y="1177"/>
                        <a:pt x="864" y="1187"/>
                      </a:cubicBezTo>
                      <a:cubicBezTo>
                        <a:pt x="787" y="1213"/>
                        <a:pt x="723" y="1252"/>
                        <a:pt x="671" y="1316"/>
                      </a:cubicBezTo>
                      <a:cubicBezTo>
                        <a:pt x="658" y="1329"/>
                        <a:pt x="645" y="1342"/>
                        <a:pt x="632" y="1355"/>
                      </a:cubicBezTo>
                      <a:lnTo>
                        <a:pt x="619" y="1381"/>
                      </a:lnTo>
                      <a:cubicBezTo>
                        <a:pt x="607" y="1381"/>
                        <a:pt x="607" y="1393"/>
                        <a:pt x="607" y="1393"/>
                      </a:cubicBezTo>
                      <a:cubicBezTo>
                        <a:pt x="594" y="1432"/>
                        <a:pt x="581" y="1458"/>
                        <a:pt x="568" y="1497"/>
                      </a:cubicBezTo>
                      <a:cubicBezTo>
                        <a:pt x="555" y="1548"/>
                        <a:pt x="568" y="1613"/>
                        <a:pt x="607" y="1664"/>
                      </a:cubicBezTo>
                      <a:cubicBezTo>
                        <a:pt x="632" y="1703"/>
                        <a:pt x="671" y="1729"/>
                        <a:pt x="710" y="1754"/>
                      </a:cubicBezTo>
                      <a:lnTo>
                        <a:pt x="813" y="1754"/>
                      </a:lnTo>
                      <a:cubicBezTo>
                        <a:pt x="826" y="1742"/>
                        <a:pt x="852" y="1729"/>
                        <a:pt x="864" y="1729"/>
                      </a:cubicBezTo>
                      <a:lnTo>
                        <a:pt x="877" y="1716"/>
                      </a:lnTo>
                      <a:lnTo>
                        <a:pt x="864" y="1716"/>
                      </a:lnTo>
                      <a:cubicBezTo>
                        <a:pt x="852" y="1716"/>
                        <a:pt x="826" y="1729"/>
                        <a:pt x="813" y="1729"/>
                      </a:cubicBezTo>
                      <a:cubicBezTo>
                        <a:pt x="774" y="1729"/>
                        <a:pt x="748" y="1729"/>
                        <a:pt x="723" y="1716"/>
                      </a:cubicBezTo>
                      <a:cubicBezTo>
                        <a:pt x="684" y="1703"/>
                        <a:pt x="658" y="1664"/>
                        <a:pt x="632" y="1638"/>
                      </a:cubicBezTo>
                      <a:cubicBezTo>
                        <a:pt x="619" y="1587"/>
                        <a:pt x="607" y="1535"/>
                        <a:pt x="619" y="1497"/>
                      </a:cubicBezTo>
                      <a:cubicBezTo>
                        <a:pt x="632" y="1471"/>
                        <a:pt x="645" y="1445"/>
                        <a:pt x="658" y="1419"/>
                      </a:cubicBezTo>
                      <a:lnTo>
                        <a:pt x="671" y="1406"/>
                      </a:lnTo>
                      <a:lnTo>
                        <a:pt x="684" y="1393"/>
                      </a:lnTo>
                      <a:cubicBezTo>
                        <a:pt x="697" y="1381"/>
                        <a:pt x="710" y="1368"/>
                        <a:pt x="723" y="1355"/>
                      </a:cubicBezTo>
                      <a:cubicBezTo>
                        <a:pt x="761" y="1316"/>
                        <a:pt x="826" y="1290"/>
                        <a:pt x="877" y="1277"/>
                      </a:cubicBezTo>
                      <a:cubicBezTo>
                        <a:pt x="906" y="1273"/>
                        <a:pt x="932" y="1270"/>
                        <a:pt x="958" y="1270"/>
                      </a:cubicBezTo>
                      <a:cubicBezTo>
                        <a:pt x="1002" y="1270"/>
                        <a:pt x="1043" y="1279"/>
                        <a:pt x="1084" y="1303"/>
                      </a:cubicBezTo>
                      <a:cubicBezTo>
                        <a:pt x="1225" y="1368"/>
                        <a:pt x="1329" y="1497"/>
                        <a:pt x="1354" y="1651"/>
                      </a:cubicBezTo>
                      <a:cubicBezTo>
                        <a:pt x="1367" y="1742"/>
                        <a:pt x="1367" y="1819"/>
                        <a:pt x="1329" y="1896"/>
                      </a:cubicBezTo>
                      <a:cubicBezTo>
                        <a:pt x="1316" y="1909"/>
                        <a:pt x="1303" y="1922"/>
                        <a:pt x="1303" y="1948"/>
                      </a:cubicBezTo>
                      <a:lnTo>
                        <a:pt x="1277" y="1974"/>
                      </a:lnTo>
                      <a:lnTo>
                        <a:pt x="1264" y="1987"/>
                      </a:lnTo>
                      <a:cubicBezTo>
                        <a:pt x="1238" y="2025"/>
                        <a:pt x="1213" y="2051"/>
                        <a:pt x="1174" y="2090"/>
                      </a:cubicBezTo>
                      <a:cubicBezTo>
                        <a:pt x="1065" y="2162"/>
                        <a:pt x="938" y="2203"/>
                        <a:pt x="813" y="2203"/>
                      </a:cubicBezTo>
                      <a:cubicBezTo>
                        <a:pt x="760" y="2203"/>
                        <a:pt x="708" y="2195"/>
                        <a:pt x="658" y="2180"/>
                      </a:cubicBezTo>
                      <a:cubicBezTo>
                        <a:pt x="555" y="2154"/>
                        <a:pt x="478" y="2115"/>
                        <a:pt x="413" y="2051"/>
                      </a:cubicBezTo>
                      <a:cubicBezTo>
                        <a:pt x="336" y="1987"/>
                        <a:pt x="284" y="1909"/>
                        <a:pt x="246" y="1819"/>
                      </a:cubicBezTo>
                      <a:cubicBezTo>
                        <a:pt x="181" y="1626"/>
                        <a:pt x="181" y="1419"/>
                        <a:pt x="246" y="1239"/>
                      </a:cubicBezTo>
                      <a:cubicBezTo>
                        <a:pt x="310" y="1045"/>
                        <a:pt x="426" y="891"/>
                        <a:pt x="581" y="762"/>
                      </a:cubicBezTo>
                      <a:cubicBezTo>
                        <a:pt x="723" y="633"/>
                        <a:pt x="890" y="555"/>
                        <a:pt x="1084" y="504"/>
                      </a:cubicBezTo>
                      <a:cubicBezTo>
                        <a:pt x="1161" y="478"/>
                        <a:pt x="1251" y="465"/>
                        <a:pt x="1342" y="465"/>
                      </a:cubicBezTo>
                      <a:lnTo>
                        <a:pt x="1599" y="465"/>
                      </a:lnTo>
                      <a:cubicBezTo>
                        <a:pt x="1741" y="465"/>
                        <a:pt x="1896" y="452"/>
                        <a:pt x="2051" y="439"/>
                      </a:cubicBezTo>
                      <a:cubicBezTo>
                        <a:pt x="2167" y="426"/>
                        <a:pt x="2283" y="375"/>
                        <a:pt x="2373" y="297"/>
                      </a:cubicBezTo>
                      <a:cubicBezTo>
                        <a:pt x="2389" y="281"/>
                        <a:pt x="2401" y="265"/>
                        <a:pt x="2410" y="2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3"/>
                <p:cNvSpPr/>
                <p:nvPr/>
              </p:nvSpPr>
              <p:spPr>
                <a:xfrm>
                  <a:off x="4093175" y="3532675"/>
                  <a:ext cx="39350" cy="1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" h="613" extrusionOk="0">
                      <a:moveTo>
                        <a:pt x="1574" y="1"/>
                      </a:moveTo>
                      <a:lnTo>
                        <a:pt x="1522" y="65"/>
                      </a:lnTo>
                      <a:cubicBezTo>
                        <a:pt x="1510" y="78"/>
                        <a:pt x="1497" y="104"/>
                        <a:pt x="1471" y="143"/>
                      </a:cubicBezTo>
                      <a:cubicBezTo>
                        <a:pt x="1471" y="155"/>
                        <a:pt x="1458" y="168"/>
                        <a:pt x="1445" y="181"/>
                      </a:cubicBezTo>
                      <a:cubicBezTo>
                        <a:pt x="1432" y="194"/>
                        <a:pt x="1419" y="207"/>
                        <a:pt x="1406" y="220"/>
                      </a:cubicBezTo>
                      <a:lnTo>
                        <a:pt x="1355" y="272"/>
                      </a:lnTo>
                      <a:cubicBezTo>
                        <a:pt x="1342" y="284"/>
                        <a:pt x="1329" y="297"/>
                        <a:pt x="1316" y="310"/>
                      </a:cubicBezTo>
                      <a:cubicBezTo>
                        <a:pt x="1277" y="336"/>
                        <a:pt x="1239" y="349"/>
                        <a:pt x="1187" y="375"/>
                      </a:cubicBezTo>
                      <a:cubicBezTo>
                        <a:pt x="1174" y="375"/>
                        <a:pt x="1148" y="388"/>
                        <a:pt x="1123" y="388"/>
                      </a:cubicBezTo>
                      <a:cubicBezTo>
                        <a:pt x="1097" y="388"/>
                        <a:pt x="1084" y="400"/>
                        <a:pt x="1058" y="400"/>
                      </a:cubicBezTo>
                      <a:lnTo>
                        <a:pt x="903" y="400"/>
                      </a:lnTo>
                      <a:lnTo>
                        <a:pt x="749" y="375"/>
                      </a:lnTo>
                      <a:lnTo>
                        <a:pt x="568" y="375"/>
                      </a:lnTo>
                      <a:cubicBezTo>
                        <a:pt x="551" y="370"/>
                        <a:pt x="534" y="369"/>
                        <a:pt x="517" y="369"/>
                      </a:cubicBezTo>
                      <a:cubicBezTo>
                        <a:pt x="482" y="369"/>
                        <a:pt x="448" y="375"/>
                        <a:pt x="414" y="375"/>
                      </a:cubicBezTo>
                      <a:cubicBezTo>
                        <a:pt x="362" y="388"/>
                        <a:pt x="310" y="400"/>
                        <a:pt x="259" y="413"/>
                      </a:cubicBezTo>
                      <a:lnTo>
                        <a:pt x="194" y="439"/>
                      </a:lnTo>
                      <a:cubicBezTo>
                        <a:pt x="181" y="452"/>
                        <a:pt x="156" y="465"/>
                        <a:pt x="143" y="465"/>
                      </a:cubicBezTo>
                      <a:lnTo>
                        <a:pt x="104" y="491"/>
                      </a:lnTo>
                      <a:cubicBezTo>
                        <a:pt x="91" y="504"/>
                        <a:pt x="78" y="504"/>
                        <a:pt x="65" y="517"/>
                      </a:cubicBezTo>
                      <a:cubicBezTo>
                        <a:pt x="40" y="529"/>
                        <a:pt x="14" y="555"/>
                        <a:pt x="1" y="568"/>
                      </a:cubicBezTo>
                      <a:lnTo>
                        <a:pt x="78" y="555"/>
                      </a:lnTo>
                      <a:cubicBezTo>
                        <a:pt x="104" y="542"/>
                        <a:pt x="143" y="542"/>
                        <a:pt x="169" y="542"/>
                      </a:cubicBezTo>
                      <a:lnTo>
                        <a:pt x="414" y="542"/>
                      </a:lnTo>
                      <a:cubicBezTo>
                        <a:pt x="465" y="542"/>
                        <a:pt x="504" y="555"/>
                        <a:pt x="568" y="555"/>
                      </a:cubicBezTo>
                      <a:cubicBezTo>
                        <a:pt x="620" y="568"/>
                        <a:pt x="671" y="568"/>
                        <a:pt x="723" y="581"/>
                      </a:cubicBezTo>
                      <a:cubicBezTo>
                        <a:pt x="787" y="594"/>
                        <a:pt x="839" y="607"/>
                        <a:pt x="903" y="607"/>
                      </a:cubicBezTo>
                      <a:cubicBezTo>
                        <a:pt x="925" y="611"/>
                        <a:pt x="946" y="613"/>
                        <a:pt x="968" y="613"/>
                      </a:cubicBezTo>
                      <a:cubicBezTo>
                        <a:pt x="1011" y="613"/>
                        <a:pt x="1054" y="607"/>
                        <a:pt x="1097" y="607"/>
                      </a:cubicBezTo>
                      <a:cubicBezTo>
                        <a:pt x="1226" y="581"/>
                        <a:pt x="1329" y="517"/>
                        <a:pt x="1419" y="426"/>
                      </a:cubicBezTo>
                      <a:cubicBezTo>
                        <a:pt x="1458" y="388"/>
                        <a:pt x="1484" y="349"/>
                        <a:pt x="1510" y="297"/>
                      </a:cubicBezTo>
                      <a:cubicBezTo>
                        <a:pt x="1535" y="259"/>
                        <a:pt x="1548" y="220"/>
                        <a:pt x="1561" y="181"/>
                      </a:cubicBezTo>
                      <a:cubicBezTo>
                        <a:pt x="1561" y="143"/>
                        <a:pt x="1574" y="117"/>
                        <a:pt x="1574" y="78"/>
                      </a:cubicBezTo>
                      <a:lnTo>
                        <a:pt x="1574" y="14"/>
                      </a:lnTo>
                      <a:lnTo>
                        <a:pt x="15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362;p3"/>
                <p:cNvSpPr/>
                <p:nvPr/>
              </p:nvSpPr>
              <p:spPr>
                <a:xfrm>
                  <a:off x="4074425" y="3588300"/>
                  <a:ext cx="775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215" extrusionOk="0">
                      <a:moveTo>
                        <a:pt x="147" y="1"/>
                      </a:moveTo>
                      <a:cubicBezTo>
                        <a:pt x="66" y="1"/>
                        <a:pt x="0" y="92"/>
                        <a:pt x="42" y="174"/>
                      </a:cubicBezTo>
                      <a:cubicBezTo>
                        <a:pt x="59" y="203"/>
                        <a:pt x="83" y="214"/>
                        <a:pt x="108" y="214"/>
                      </a:cubicBezTo>
                      <a:cubicBezTo>
                        <a:pt x="199" y="214"/>
                        <a:pt x="310" y="70"/>
                        <a:pt x="209" y="19"/>
                      </a:cubicBezTo>
                      <a:cubicBezTo>
                        <a:pt x="189" y="6"/>
                        <a:pt x="16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363;p3"/>
                <p:cNvSpPr/>
                <p:nvPr/>
              </p:nvSpPr>
              <p:spPr>
                <a:xfrm>
                  <a:off x="4101900" y="3560575"/>
                  <a:ext cx="645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13" extrusionOk="0">
                      <a:moveTo>
                        <a:pt x="156" y="1"/>
                      </a:moveTo>
                      <a:cubicBezTo>
                        <a:pt x="72" y="1"/>
                        <a:pt x="0" y="92"/>
                        <a:pt x="52" y="174"/>
                      </a:cubicBezTo>
                      <a:cubicBezTo>
                        <a:pt x="77" y="200"/>
                        <a:pt x="106" y="213"/>
                        <a:pt x="135" y="213"/>
                      </a:cubicBezTo>
                      <a:cubicBezTo>
                        <a:pt x="164" y="213"/>
                        <a:pt x="193" y="200"/>
                        <a:pt x="219" y="174"/>
                      </a:cubicBezTo>
                      <a:cubicBezTo>
                        <a:pt x="258" y="136"/>
                        <a:pt x="258" y="58"/>
                        <a:pt x="219" y="19"/>
                      </a:cubicBezTo>
                      <a:cubicBezTo>
                        <a:pt x="199" y="7"/>
                        <a:pt x="177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4" name="Google Shape;364;p3"/>
            <p:cNvGrpSpPr/>
            <p:nvPr/>
          </p:nvGrpSpPr>
          <p:grpSpPr>
            <a:xfrm flipH="1">
              <a:off x="7960325" y="414418"/>
              <a:ext cx="310295" cy="307601"/>
              <a:chOff x="1969331" y="802493"/>
              <a:chExt cx="310295" cy="307601"/>
            </a:xfrm>
          </p:grpSpPr>
          <p:sp>
            <p:nvSpPr>
              <p:cNvPr id="365" name="Google Shape;365;p3"/>
              <p:cNvSpPr/>
              <p:nvPr/>
            </p:nvSpPr>
            <p:spPr>
              <a:xfrm rot="10800000">
                <a:off x="2159912" y="1003137"/>
                <a:ext cx="201" cy="20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6" name="Google Shape;366;p3"/>
              <p:cNvGrpSpPr/>
              <p:nvPr/>
            </p:nvGrpSpPr>
            <p:grpSpPr>
              <a:xfrm>
                <a:off x="1969331" y="802493"/>
                <a:ext cx="310295" cy="307601"/>
                <a:chOff x="4037750" y="3523325"/>
                <a:chExt cx="108975" cy="108025"/>
              </a:xfrm>
            </p:grpSpPr>
            <p:sp>
              <p:nvSpPr>
                <p:cNvPr id="367" name="Google Shape;367;p3"/>
                <p:cNvSpPr/>
                <p:nvPr/>
              </p:nvSpPr>
              <p:spPr>
                <a:xfrm>
                  <a:off x="4037750" y="3570375"/>
                  <a:ext cx="59975" cy="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2439" extrusionOk="0">
                      <a:moveTo>
                        <a:pt x="13" y="2426"/>
                      </a:moveTo>
                      <a:lnTo>
                        <a:pt x="0" y="2438"/>
                      </a:lnTo>
                      <a:lnTo>
                        <a:pt x="64" y="2438"/>
                      </a:lnTo>
                      <a:lnTo>
                        <a:pt x="13" y="2426"/>
                      </a:lnTo>
                      <a:close/>
                      <a:moveTo>
                        <a:pt x="1558" y="1"/>
                      </a:moveTo>
                      <a:cubicBezTo>
                        <a:pt x="1429" y="1"/>
                        <a:pt x="1299" y="24"/>
                        <a:pt x="1173" y="66"/>
                      </a:cubicBezTo>
                      <a:cubicBezTo>
                        <a:pt x="954" y="156"/>
                        <a:pt x="774" y="298"/>
                        <a:pt x="632" y="478"/>
                      </a:cubicBezTo>
                      <a:cubicBezTo>
                        <a:pt x="503" y="646"/>
                        <a:pt x="413" y="840"/>
                        <a:pt x="361" y="1046"/>
                      </a:cubicBezTo>
                      <a:cubicBezTo>
                        <a:pt x="348" y="1149"/>
                        <a:pt x="335" y="1239"/>
                        <a:pt x="335" y="1342"/>
                      </a:cubicBezTo>
                      <a:lnTo>
                        <a:pt x="335" y="1407"/>
                      </a:lnTo>
                      <a:lnTo>
                        <a:pt x="335" y="1446"/>
                      </a:lnTo>
                      <a:lnTo>
                        <a:pt x="335" y="1471"/>
                      </a:lnTo>
                      <a:cubicBezTo>
                        <a:pt x="348" y="1510"/>
                        <a:pt x="348" y="1562"/>
                        <a:pt x="348" y="1600"/>
                      </a:cubicBezTo>
                      <a:cubicBezTo>
                        <a:pt x="361" y="1742"/>
                        <a:pt x="361" y="1897"/>
                        <a:pt x="361" y="2039"/>
                      </a:cubicBezTo>
                      <a:cubicBezTo>
                        <a:pt x="361" y="2155"/>
                        <a:pt x="322" y="2258"/>
                        <a:pt x="271" y="2361"/>
                      </a:cubicBezTo>
                      <a:cubicBezTo>
                        <a:pt x="219" y="2413"/>
                        <a:pt x="155" y="2438"/>
                        <a:pt x="77" y="2438"/>
                      </a:cubicBezTo>
                      <a:lnTo>
                        <a:pt x="168" y="2438"/>
                      </a:lnTo>
                      <a:cubicBezTo>
                        <a:pt x="206" y="2426"/>
                        <a:pt x="258" y="2400"/>
                        <a:pt x="284" y="2374"/>
                      </a:cubicBezTo>
                      <a:cubicBezTo>
                        <a:pt x="361" y="2284"/>
                        <a:pt x="413" y="2168"/>
                        <a:pt x="426" y="2039"/>
                      </a:cubicBezTo>
                      <a:cubicBezTo>
                        <a:pt x="451" y="1884"/>
                        <a:pt x="451" y="1729"/>
                        <a:pt x="451" y="1587"/>
                      </a:cubicBezTo>
                      <a:lnTo>
                        <a:pt x="451" y="1394"/>
                      </a:lnTo>
                      <a:lnTo>
                        <a:pt x="451" y="1330"/>
                      </a:lnTo>
                      <a:cubicBezTo>
                        <a:pt x="464" y="1239"/>
                        <a:pt x="477" y="1149"/>
                        <a:pt x="490" y="1072"/>
                      </a:cubicBezTo>
                      <a:cubicBezTo>
                        <a:pt x="542" y="891"/>
                        <a:pt x="619" y="723"/>
                        <a:pt x="748" y="582"/>
                      </a:cubicBezTo>
                      <a:cubicBezTo>
                        <a:pt x="877" y="427"/>
                        <a:pt x="1044" y="311"/>
                        <a:pt x="1225" y="246"/>
                      </a:cubicBezTo>
                      <a:cubicBezTo>
                        <a:pt x="1322" y="208"/>
                        <a:pt x="1422" y="188"/>
                        <a:pt x="1520" y="188"/>
                      </a:cubicBezTo>
                      <a:cubicBezTo>
                        <a:pt x="1618" y="188"/>
                        <a:pt x="1715" y="208"/>
                        <a:pt x="1805" y="246"/>
                      </a:cubicBezTo>
                      <a:cubicBezTo>
                        <a:pt x="1896" y="272"/>
                        <a:pt x="1973" y="337"/>
                        <a:pt x="2037" y="401"/>
                      </a:cubicBezTo>
                      <a:cubicBezTo>
                        <a:pt x="2102" y="478"/>
                        <a:pt x="2141" y="556"/>
                        <a:pt x="2166" y="646"/>
                      </a:cubicBezTo>
                      <a:cubicBezTo>
                        <a:pt x="2218" y="827"/>
                        <a:pt x="2179" y="1020"/>
                        <a:pt x="2076" y="1175"/>
                      </a:cubicBezTo>
                      <a:cubicBezTo>
                        <a:pt x="2050" y="1201"/>
                        <a:pt x="2012" y="1239"/>
                        <a:pt x="1986" y="1265"/>
                      </a:cubicBezTo>
                      <a:lnTo>
                        <a:pt x="1973" y="1278"/>
                      </a:lnTo>
                      <a:lnTo>
                        <a:pt x="1934" y="1291"/>
                      </a:lnTo>
                      <a:cubicBezTo>
                        <a:pt x="1921" y="1304"/>
                        <a:pt x="1908" y="1317"/>
                        <a:pt x="1883" y="1317"/>
                      </a:cubicBezTo>
                      <a:cubicBezTo>
                        <a:pt x="1825" y="1346"/>
                        <a:pt x="1767" y="1360"/>
                        <a:pt x="1709" y="1360"/>
                      </a:cubicBezTo>
                      <a:cubicBezTo>
                        <a:pt x="1689" y="1360"/>
                        <a:pt x="1670" y="1359"/>
                        <a:pt x="1651" y="1355"/>
                      </a:cubicBezTo>
                      <a:cubicBezTo>
                        <a:pt x="1496" y="1317"/>
                        <a:pt x="1354" y="1213"/>
                        <a:pt x="1289" y="1072"/>
                      </a:cubicBezTo>
                      <a:cubicBezTo>
                        <a:pt x="1225" y="956"/>
                        <a:pt x="1251" y="801"/>
                        <a:pt x="1341" y="711"/>
                      </a:cubicBezTo>
                      <a:cubicBezTo>
                        <a:pt x="1354" y="698"/>
                        <a:pt x="1367" y="685"/>
                        <a:pt x="1380" y="672"/>
                      </a:cubicBezTo>
                      <a:lnTo>
                        <a:pt x="1393" y="659"/>
                      </a:lnTo>
                      <a:cubicBezTo>
                        <a:pt x="1406" y="659"/>
                        <a:pt x="1406" y="646"/>
                        <a:pt x="1406" y="646"/>
                      </a:cubicBezTo>
                      <a:cubicBezTo>
                        <a:pt x="1431" y="633"/>
                        <a:pt x="1457" y="620"/>
                        <a:pt x="1483" y="607"/>
                      </a:cubicBezTo>
                      <a:cubicBezTo>
                        <a:pt x="1498" y="604"/>
                        <a:pt x="1512" y="602"/>
                        <a:pt x="1526" y="602"/>
                      </a:cubicBezTo>
                      <a:cubicBezTo>
                        <a:pt x="1558" y="602"/>
                        <a:pt x="1588" y="611"/>
                        <a:pt x="1625" y="620"/>
                      </a:cubicBezTo>
                      <a:cubicBezTo>
                        <a:pt x="1663" y="646"/>
                        <a:pt x="1689" y="672"/>
                        <a:pt x="1702" y="711"/>
                      </a:cubicBezTo>
                      <a:cubicBezTo>
                        <a:pt x="1715" y="736"/>
                        <a:pt x="1728" y="762"/>
                        <a:pt x="1715" y="788"/>
                      </a:cubicBezTo>
                      <a:cubicBezTo>
                        <a:pt x="1715" y="814"/>
                        <a:pt x="1715" y="827"/>
                        <a:pt x="1702" y="852"/>
                      </a:cubicBezTo>
                      <a:cubicBezTo>
                        <a:pt x="1741" y="801"/>
                        <a:pt x="1754" y="749"/>
                        <a:pt x="1728" y="685"/>
                      </a:cubicBezTo>
                      <a:cubicBezTo>
                        <a:pt x="1715" y="646"/>
                        <a:pt x="1676" y="607"/>
                        <a:pt x="1638" y="582"/>
                      </a:cubicBezTo>
                      <a:cubicBezTo>
                        <a:pt x="1600" y="563"/>
                        <a:pt x="1562" y="551"/>
                        <a:pt x="1519" y="551"/>
                      </a:cubicBezTo>
                      <a:cubicBezTo>
                        <a:pt x="1504" y="551"/>
                        <a:pt x="1487" y="552"/>
                        <a:pt x="1470" y="556"/>
                      </a:cubicBezTo>
                      <a:cubicBezTo>
                        <a:pt x="1431" y="556"/>
                        <a:pt x="1406" y="569"/>
                        <a:pt x="1380" y="582"/>
                      </a:cubicBezTo>
                      <a:lnTo>
                        <a:pt x="1354" y="595"/>
                      </a:lnTo>
                      <a:lnTo>
                        <a:pt x="1328" y="607"/>
                      </a:lnTo>
                      <a:cubicBezTo>
                        <a:pt x="1315" y="620"/>
                        <a:pt x="1302" y="633"/>
                        <a:pt x="1289" y="646"/>
                      </a:cubicBezTo>
                      <a:cubicBezTo>
                        <a:pt x="1238" y="698"/>
                        <a:pt x="1186" y="775"/>
                        <a:pt x="1161" y="852"/>
                      </a:cubicBezTo>
                      <a:cubicBezTo>
                        <a:pt x="1148" y="930"/>
                        <a:pt x="1148" y="1033"/>
                        <a:pt x="1173" y="1110"/>
                      </a:cubicBezTo>
                      <a:cubicBezTo>
                        <a:pt x="1251" y="1304"/>
                        <a:pt x="1418" y="1446"/>
                        <a:pt x="1612" y="1497"/>
                      </a:cubicBezTo>
                      <a:cubicBezTo>
                        <a:pt x="1653" y="1506"/>
                        <a:pt x="1694" y="1511"/>
                        <a:pt x="1735" y="1511"/>
                      </a:cubicBezTo>
                      <a:cubicBezTo>
                        <a:pt x="1808" y="1511"/>
                        <a:pt x="1880" y="1496"/>
                        <a:pt x="1947" y="1471"/>
                      </a:cubicBezTo>
                      <a:cubicBezTo>
                        <a:pt x="1973" y="1458"/>
                        <a:pt x="2012" y="1446"/>
                        <a:pt x="2037" y="1433"/>
                      </a:cubicBezTo>
                      <a:lnTo>
                        <a:pt x="2063" y="1420"/>
                      </a:lnTo>
                      <a:lnTo>
                        <a:pt x="2076" y="1420"/>
                      </a:lnTo>
                      <a:lnTo>
                        <a:pt x="2089" y="1407"/>
                      </a:lnTo>
                      <a:cubicBezTo>
                        <a:pt x="2141" y="1368"/>
                        <a:pt x="2179" y="1330"/>
                        <a:pt x="2218" y="1278"/>
                      </a:cubicBezTo>
                      <a:cubicBezTo>
                        <a:pt x="2295" y="1188"/>
                        <a:pt x="2347" y="1072"/>
                        <a:pt x="2373" y="956"/>
                      </a:cubicBezTo>
                      <a:cubicBezTo>
                        <a:pt x="2398" y="840"/>
                        <a:pt x="2398" y="711"/>
                        <a:pt x="2360" y="595"/>
                      </a:cubicBezTo>
                      <a:cubicBezTo>
                        <a:pt x="2308" y="350"/>
                        <a:pt x="2128" y="143"/>
                        <a:pt x="1883" y="53"/>
                      </a:cubicBezTo>
                      <a:cubicBezTo>
                        <a:pt x="1776" y="17"/>
                        <a:pt x="1667" y="1"/>
                        <a:pt x="155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3"/>
                <p:cNvSpPr/>
                <p:nvPr/>
              </p:nvSpPr>
              <p:spPr>
                <a:xfrm>
                  <a:off x="4046775" y="3579750"/>
                  <a:ext cx="15800" cy="3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1574" extrusionOk="0">
                      <a:moveTo>
                        <a:pt x="580" y="0"/>
                      </a:moveTo>
                      <a:lnTo>
                        <a:pt x="529" y="65"/>
                      </a:lnTo>
                      <a:lnTo>
                        <a:pt x="503" y="103"/>
                      </a:lnTo>
                      <a:lnTo>
                        <a:pt x="477" y="142"/>
                      </a:lnTo>
                      <a:cubicBezTo>
                        <a:pt x="477" y="155"/>
                        <a:pt x="464" y="181"/>
                        <a:pt x="451" y="194"/>
                      </a:cubicBezTo>
                      <a:lnTo>
                        <a:pt x="426" y="258"/>
                      </a:lnTo>
                      <a:cubicBezTo>
                        <a:pt x="413" y="310"/>
                        <a:pt x="400" y="361"/>
                        <a:pt x="400" y="413"/>
                      </a:cubicBezTo>
                      <a:cubicBezTo>
                        <a:pt x="387" y="465"/>
                        <a:pt x="387" y="516"/>
                        <a:pt x="387" y="568"/>
                      </a:cubicBezTo>
                      <a:cubicBezTo>
                        <a:pt x="387" y="632"/>
                        <a:pt x="387" y="684"/>
                        <a:pt x="400" y="748"/>
                      </a:cubicBezTo>
                      <a:lnTo>
                        <a:pt x="413" y="903"/>
                      </a:lnTo>
                      <a:cubicBezTo>
                        <a:pt x="426" y="955"/>
                        <a:pt x="426" y="1006"/>
                        <a:pt x="413" y="1058"/>
                      </a:cubicBezTo>
                      <a:cubicBezTo>
                        <a:pt x="413" y="1083"/>
                        <a:pt x="413" y="1109"/>
                        <a:pt x="400" y="1122"/>
                      </a:cubicBezTo>
                      <a:cubicBezTo>
                        <a:pt x="400" y="1148"/>
                        <a:pt x="387" y="1174"/>
                        <a:pt x="387" y="1200"/>
                      </a:cubicBezTo>
                      <a:cubicBezTo>
                        <a:pt x="361" y="1238"/>
                        <a:pt x="348" y="1277"/>
                        <a:pt x="322" y="1316"/>
                      </a:cubicBezTo>
                      <a:cubicBezTo>
                        <a:pt x="310" y="1328"/>
                        <a:pt x="297" y="1341"/>
                        <a:pt x="284" y="1367"/>
                      </a:cubicBezTo>
                      <a:cubicBezTo>
                        <a:pt x="271" y="1380"/>
                        <a:pt x="258" y="1393"/>
                        <a:pt x="232" y="1406"/>
                      </a:cubicBezTo>
                      <a:cubicBezTo>
                        <a:pt x="219" y="1419"/>
                        <a:pt x="206" y="1432"/>
                        <a:pt x="193" y="1445"/>
                      </a:cubicBezTo>
                      <a:cubicBezTo>
                        <a:pt x="181" y="1457"/>
                        <a:pt x="168" y="1470"/>
                        <a:pt x="155" y="1470"/>
                      </a:cubicBezTo>
                      <a:cubicBezTo>
                        <a:pt x="129" y="1496"/>
                        <a:pt x="103" y="1509"/>
                        <a:pt x="77" y="1522"/>
                      </a:cubicBezTo>
                      <a:lnTo>
                        <a:pt x="0" y="1573"/>
                      </a:lnTo>
                      <a:lnTo>
                        <a:pt x="103" y="1573"/>
                      </a:lnTo>
                      <a:cubicBezTo>
                        <a:pt x="129" y="1573"/>
                        <a:pt x="168" y="1573"/>
                        <a:pt x="193" y="1561"/>
                      </a:cubicBezTo>
                      <a:cubicBezTo>
                        <a:pt x="245" y="1548"/>
                        <a:pt x="284" y="1535"/>
                        <a:pt x="322" y="1522"/>
                      </a:cubicBezTo>
                      <a:cubicBezTo>
                        <a:pt x="361" y="1496"/>
                        <a:pt x="413" y="1457"/>
                        <a:pt x="451" y="1432"/>
                      </a:cubicBezTo>
                      <a:cubicBezTo>
                        <a:pt x="490" y="1380"/>
                        <a:pt x="529" y="1341"/>
                        <a:pt x="555" y="1277"/>
                      </a:cubicBezTo>
                      <a:cubicBezTo>
                        <a:pt x="593" y="1225"/>
                        <a:pt x="619" y="1161"/>
                        <a:pt x="619" y="1096"/>
                      </a:cubicBezTo>
                      <a:cubicBezTo>
                        <a:pt x="632" y="1032"/>
                        <a:pt x="632" y="967"/>
                        <a:pt x="619" y="903"/>
                      </a:cubicBezTo>
                      <a:cubicBezTo>
                        <a:pt x="619" y="838"/>
                        <a:pt x="606" y="774"/>
                        <a:pt x="593" y="722"/>
                      </a:cubicBezTo>
                      <a:cubicBezTo>
                        <a:pt x="593" y="671"/>
                        <a:pt x="593" y="619"/>
                        <a:pt x="567" y="568"/>
                      </a:cubicBezTo>
                      <a:cubicBezTo>
                        <a:pt x="555" y="516"/>
                        <a:pt x="555" y="465"/>
                        <a:pt x="555" y="413"/>
                      </a:cubicBezTo>
                      <a:lnTo>
                        <a:pt x="555" y="284"/>
                      </a:lnTo>
                      <a:lnTo>
                        <a:pt x="555" y="220"/>
                      </a:lnTo>
                      <a:lnTo>
                        <a:pt x="555" y="168"/>
                      </a:lnTo>
                      <a:cubicBezTo>
                        <a:pt x="555" y="142"/>
                        <a:pt x="567" y="103"/>
                        <a:pt x="567" y="78"/>
                      </a:cubicBezTo>
                      <a:cubicBezTo>
                        <a:pt x="580" y="26"/>
                        <a:pt x="580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3"/>
                <p:cNvSpPr/>
                <p:nvPr/>
              </p:nvSpPr>
              <p:spPr>
                <a:xfrm>
                  <a:off x="4085125" y="3523325"/>
                  <a:ext cx="61600" cy="6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" h="2412" extrusionOk="0">
                      <a:moveTo>
                        <a:pt x="2425" y="1"/>
                      </a:moveTo>
                      <a:lnTo>
                        <a:pt x="2425" y="27"/>
                      </a:lnTo>
                      <a:cubicBezTo>
                        <a:pt x="2438" y="39"/>
                        <a:pt x="2438" y="52"/>
                        <a:pt x="2438" y="78"/>
                      </a:cubicBezTo>
                      <a:cubicBezTo>
                        <a:pt x="2438" y="117"/>
                        <a:pt x="2438" y="143"/>
                        <a:pt x="2438" y="181"/>
                      </a:cubicBezTo>
                      <a:cubicBezTo>
                        <a:pt x="2430" y="204"/>
                        <a:pt x="2423" y="226"/>
                        <a:pt x="2410" y="249"/>
                      </a:cubicBezTo>
                      <a:lnTo>
                        <a:pt x="2410" y="249"/>
                      </a:lnTo>
                      <a:cubicBezTo>
                        <a:pt x="2448" y="204"/>
                        <a:pt x="2463" y="151"/>
                        <a:pt x="2463" y="91"/>
                      </a:cubicBezTo>
                      <a:cubicBezTo>
                        <a:pt x="2463" y="78"/>
                        <a:pt x="2463" y="52"/>
                        <a:pt x="2463" y="39"/>
                      </a:cubicBezTo>
                      <a:lnTo>
                        <a:pt x="2425" y="1"/>
                      </a:lnTo>
                      <a:close/>
                      <a:moveTo>
                        <a:pt x="2410" y="249"/>
                      </a:moveTo>
                      <a:cubicBezTo>
                        <a:pt x="2400" y="261"/>
                        <a:pt x="2387" y="273"/>
                        <a:pt x="2373" y="284"/>
                      </a:cubicBezTo>
                      <a:cubicBezTo>
                        <a:pt x="2283" y="336"/>
                        <a:pt x="2180" y="375"/>
                        <a:pt x="2064" y="375"/>
                      </a:cubicBezTo>
                      <a:cubicBezTo>
                        <a:pt x="1922" y="375"/>
                        <a:pt x="1767" y="375"/>
                        <a:pt x="1625" y="362"/>
                      </a:cubicBezTo>
                      <a:lnTo>
                        <a:pt x="1496" y="349"/>
                      </a:lnTo>
                      <a:lnTo>
                        <a:pt x="1354" y="349"/>
                      </a:lnTo>
                      <a:cubicBezTo>
                        <a:pt x="1264" y="349"/>
                        <a:pt x="1161" y="362"/>
                        <a:pt x="1071" y="375"/>
                      </a:cubicBezTo>
                      <a:cubicBezTo>
                        <a:pt x="864" y="413"/>
                        <a:pt x="671" y="504"/>
                        <a:pt x="503" y="646"/>
                      </a:cubicBezTo>
                      <a:cubicBezTo>
                        <a:pt x="310" y="774"/>
                        <a:pt x="181" y="968"/>
                        <a:pt x="91" y="1187"/>
                      </a:cubicBezTo>
                      <a:cubicBezTo>
                        <a:pt x="13" y="1419"/>
                        <a:pt x="1" y="1664"/>
                        <a:pt x="78" y="1896"/>
                      </a:cubicBezTo>
                      <a:cubicBezTo>
                        <a:pt x="168" y="2141"/>
                        <a:pt x="374" y="2322"/>
                        <a:pt x="619" y="2386"/>
                      </a:cubicBezTo>
                      <a:cubicBezTo>
                        <a:pt x="680" y="2403"/>
                        <a:pt x="742" y="2411"/>
                        <a:pt x="804" y="2411"/>
                      </a:cubicBezTo>
                      <a:cubicBezTo>
                        <a:pt x="981" y="2411"/>
                        <a:pt x="1160" y="2346"/>
                        <a:pt x="1303" y="2232"/>
                      </a:cubicBezTo>
                      <a:cubicBezTo>
                        <a:pt x="1342" y="2193"/>
                        <a:pt x="1393" y="2154"/>
                        <a:pt x="1419" y="2115"/>
                      </a:cubicBezTo>
                      <a:lnTo>
                        <a:pt x="1432" y="2090"/>
                      </a:lnTo>
                      <a:lnTo>
                        <a:pt x="1458" y="2051"/>
                      </a:lnTo>
                      <a:cubicBezTo>
                        <a:pt x="1470" y="2025"/>
                        <a:pt x="1483" y="1999"/>
                        <a:pt x="1496" y="1974"/>
                      </a:cubicBezTo>
                      <a:cubicBezTo>
                        <a:pt x="1535" y="1858"/>
                        <a:pt x="1548" y="1742"/>
                        <a:pt x="1509" y="1638"/>
                      </a:cubicBezTo>
                      <a:cubicBezTo>
                        <a:pt x="1470" y="1432"/>
                        <a:pt x="1329" y="1277"/>
                        <a:pt x="1135" y="1200"/>
                      </a:cubicBezTo>
                      <a:cubicBezTo>
                        <a:pt x="1079" y="1184"/>
                        <a:pt x="1024" y="1173"/>
                        <a:pt x="968" y="1173"/>
                      </a:cubicBezTo>
                      <a:cubicBezTo>
                        <a:pt x="933" y="1173"/>
                        <a:pt x="899" y="1177"/>
                        <a:pt x="864" y="1187"/>
                      </a:cubicBezTo>
                      <a:cubicBezTo>
                        <a:pt x="787" y="1213"/>
                        <a:pt x="723" y="1252"/>
                        <a:pt x="671" y="1316"/>
                      </a:cubicBezTo>
                      <a:cubicBezTo>
                        <a:pt x="658" y="1329"/>
                        <a:pt x="645" y="1342"/>
                        <a:pt x="632" y="1355"/>
                      </a:cubicBezTo>
                      <a:lnTo>
                        <a:pt x="619" y="1381"/>
                      </a:lnTo>
                      <a:cubicBezTo>
                        <a:pt x="607" y="1381"/>
                        <a:pt x="607" y="1393"/>
                        <a:pt x="607" y="1393"/>
                      </a:cubicBezTo>
                      <a:cubicBezTo>
                        <a:pt x="594" y="1432"/>
                        <a:pt x="581" y="1458"/>
                        <a:pt x="568" y="1497"/>
                      </a:cubicBezTo>
                      <a:cubicBezTo>
                        <a:pt x="555" y="1548"/>
                        <a:pt x="568" y="1613"/>
                        <a:pt x="607" y="1664"/>
                      </a:cubicBezTo>
                      <a:cubicBezTo>
                        <a:pt x="632" y="1703"/>
                        <a:pt x="671" y="1729"/>
                        <a:pt x="710" y="1754"/>
                      </a:cubicBezTo>
                      <a:lnTo>
                        <a:pt x="813" y="1754"/>
                      </a:lnTo>
                      <a:cubicBezTo>
                        <a:pt x="826" y="1742"/>
                        <a:pt x="852" y="1729"/>
                        <a:pt x="864" y="1729"/>
                      </a:cubicBezTo>
                      <a:lnTo>
                        <a:pt x="877" y="1716"/>
                      </a:lnTo>
                      <a:lnTo>
                        <a:pt x="864" y="1716"/>
                      </a:lnTo>
                      <a:cubicBezTo>
                        <a:pt x="852" y="1716"/>
                        <a:pt x="826" y="1729"/>
                        <a:pt x="813" y="1729"/>
                      </a:cubicBezTo>
                      <a:cubicBezTo>
                        <a:pt x="774" y="1729"/>
                        <a:pt x="748" y="1729"/>
                        <a:pt x="723" y="1716"/>
                      </a:cubicBezTo>
                      <a:cubicBezTo>
                        <a:pt x="684" y="1703"/>
                        <a:pt x="658" y="1664"/>
                        <a:pt x="632" y="1638"/>
                      </a:cubicBezTo>
                      <a:cubicBezTo>
                        <a:pt x="619" y="1587"/>
                        <a:pt x="607" y="1535"/>
                        <a:pt x="619" y="1497"/>
                      </a:cubicBezTo>
                      <a:cubicBezTo>
                        <a:pt x="632" y="1471"/>
                        <a:pt x="645" y="1445"/>
                        <a:pt x="658" y="1419"/>
                      </a:cubicBezTo>
                      <a:lnTo>
                        <a:pt x="671" y="1406"/>
                      </a:lnTo>
                      <a:lnTo>
                        <a:pt x="684" y="1393"/>
                      </a:lnTo>
                      <a:cubicBezTo>
                        <a:pt x="697" y="1381"/>
                        <a:pt x="710" y="1368"/>
                        <a:pt x="723" y="1355"/>
                      </a:cubicBezTo>
                      <a:cubicBezTo>
                        <a:pt x="761" y="1316"/>
                        <a:pt x="826" y="1290"/>
                        <a:pt x="877" y="1277"/>
                      </a:cubicBezTo>
                      <a:cubicBezTo>
                        <a:pt x="906" y="1273"/>
                        <a:pt x="932" y="1270"/>
                        <a:pt x="958" y="1270"/>
                      </a:cubicBezTo>
                      <a:cubicBezTo>
                        <a:pt x="1002" y="1270"/>
                        <a:pt x="1043" y="1279"/>
                        <a:pt x="1084" y="1303"/>
                      </a:cubicBezTo>
                      <a:cubicBezTo>
                        <a:pt x="1225" y="1368"/>
                        <a:pt x="1329" y="1497"/>
                        <a:pt x="1354" y="1651"/>
                      </a:cubicBezTo>
                      <a:cubicBezTo>
                        <a:pt x="1367" y="1742"/>
                        <a:pt x="1367" y="1819"/>
                        <a:pt x="1329" y="1896"/>
                      </a:cubicBezTo>
                      <a:cubicBezTo>
                        <a:pt x="1316" y="1909"/>
                        <a:pt x="1303" y="1922"/>
                        <a:pt x="1303" y="1948"/>
                      </a:cubicBezTo>
                      <a:lnTo>
                        <a:pt x="1277" y="1974"/>
                      </a:lnTo>
                      <a:lnTo>
                        <a:pt x="1264" y="1987"/>
                      </a:lnTo>
                      <a:cubicBezTo>
                        <a:pt x="1238" y="2025"/>
                        <a:pt x="1213" y="2051"/>
                        <a:pt x="1174" y="2090"/>
                      </a:cubicBezTo>
                      <a:cubicBezTo>
                        <a:pt x="1065" y="2162"/>
                        <a:pt x="938" y="2203"/>
                        <a:pt x="813" y="2203"/>
                      </a:cubicBezTo>
                      <a:cubicBezTo>
                        <a:pt x="760" y="2203"/>
                        <a:pt x="708" y="2195"/>
                        <a:pt x="658" y="2180"/>
                      </a:cubicBezTo>
                      <a:cubicBezTo>
                        <a:pt x="555" y="2154"/>
                        <a:pt x="478" y="2115"/>
                        <a:pt x="413" y="2051"/>
                      </a:cubicBezTo>
                      <a:cubicBezTo>
                        <a:pt x="336" y="1987"/>
                        <a:pt x="284" y="1909"/>
                        <a:pt x="246" y="1819"/>
                      </a:cubicBezTo>
                      <a:cubicBezTo>
                        <a:pt x="181" y="1626"/>
                        <a:pt x="181" y="1419"/>
                        <a:pt x="246" y="1239"/>
                      </a:cubicBezTo>
                      <a:cubicBezTo>
                        <a:pt x="310" y="1045"/>
                        <a:pt x="426" y="891"/>
                        <a:pt x="581" y="762"/>
                      </a:cubicBezTo>
                      <a:cubicBezTo>
                        <a:pt x="723" y="633"/>
                        <a:pt x="890" y="555"/>
                        <a:pt x="1084" y="504"/>
                      </a:cubicBezTo>
                      <a:cubicBezTo>
                        <a:pt x="1161" y="478"/>
                        <a:pt x="1251" y="465"/>
                        <a:pt x="1342" y="465"/>
                      </a:cubicBezTo>
                      <a:lnTo>
                        <a:pt x="1599" y="465"/>
                      </a:lnTo>
                      <a:cubicBezTo>
                        <a:pt x="1741" y="465"/>
                        <a:pt x="1896" y="452"/>
                        <a:pt x="2051" y="439"/>
                      </a:cubicBezTo>
                      <a:cubicBezTo>
                        <a:pt x="2167" y="426"/>
                        <a:pt x="2283" y="375"/>
                        <a:pt x="2373" y="297"/>
                      </a:cubicBezTo>
                      <a:cubicBezTo>
                        <a:pt x="2389" y="281"/>
                        <a:pt x="2401" y="265"/>
                        <a:pt x="2410" y="24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3"/>
                <p:cNvSpPr/>
                <p:nvPr/>
              </p:nvSpPr>
              <p:spPr>
                <a:xfrm>
                  <a:off x="4093175" y="3532675"/>
                  <a:ext cx="39350" cy="1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4" h="613" extrusionOk="0">
                      <a:moveTo>
                        <a:pt x="1574" y="1"/>
                      </a:moveTo>
                      <a:lnTo>
                        <a:pt x="1522" y="65"/>
                      </a:lnTo>
                      <a:cubicBezTo>
                        <a:pt x="1510" y="78"/>
                        <a:pt x="1497" y="104"/>
                        <a:pt x="1471" y="143"/>
                      </a:cubicBezTo>
                      <a:cubicBezTo>
                        <a:pt x="1471" y="155"/>
                        <a:pt x="1458" y="168"/>
                        <a:pt x="1445" y="181"/>
                      </a:cubicBezTo>
                      <a:cubicBezTo>
                        <a:pt x="1432" y="194"/>
                        <a:pt x="1419" y="207"/>
                        <a:pt x="1406" y="220"/>
                      </a:cubicBezTo>
                      <a:lnTo>
                        <a:pt x="1355" y="272"/>
                      </a:lnTo>
                      <a:cubicBezTo>
                        <a:pt x="1342" y="284"/>
                        <a:pt x="1329" y="297"/>
                        <a:pt x="1316" y="310"/>
                      </a:cubicBezTo>
                      <a:cubicBezTo>
                        <a:pt x="1277" y="336"/>
                        <a:pt x="1239" y="349"/>
                        <a:pt x="1187" y="375"/>
                      </a:cubicBezTo>
                      <a:cubicBezTo>
                        <a:pt x="1174" y="375"/>
                        <a:pt x="1148" y="388"/>
                        <a:pt x="1123" y="388"/>
                      </a:cubicBezTo>
                      <a:cubicBezTo>
                        <a:pt x="1097" y="388"/>
                        <a:pt x="1084" y="400"/>
                        <a:pt x="1058" y="400"/>
                      </a:cubicBezTo>
                      <a:lnTo>
                        <a:pt x="903" y="400"/>
                      </a:lnTo>
                      <a:lnTo>
                        <a:pt x="749" y="375"/>
                      </a:lnTo>
                      <a:lnTo>
                        <a:pt x="568" y="375"/>
                      </a:lnTo>
                      <a:cubicBezTo>
                        <a:pt x="551" y="370"/>
                        <a:pt x="534" y="369"/>
                        <a:pt x="517" y="369"/>
                      </a:cubicBezTo>
                      <a:cubicBezTo>
                        <a:pt x="482" y="369"/>
                        <a:pt x="448" y="375"/>
                        <a:pt x="414" y="375"/>
                      </a:cubicBezTo>
                      <a:cubicBezTo>
                        <a:pt x="362" y="388"/>
                        <a:pt x="310" y="400"/>
                        <a:pt x="259" y="413"/>
                      </a:cubicBezTo>
                      <a:lnTo>
                        <a:pt x="194" y="439"/>
                      </a:lnTo>
                      <a:cubicBezTo>
                        <a:pt x="181" y="452"/>
                        <a:pt x="156" y="465"/>
                        <a:pt x="143" y="465"/>
                      </a:cubicBezTo>
                      <a:lnTo>
                        <a:pt x="104" y="491"/>
                      </a:lnTo>
                      <a:cubicBezTo>
                        <a:pt x="91" y="504"/>
                        <a:pt x="78" y="504"/>
                        <a:pt x="65" y="517"/>
                      </a:cubicBezTo>
                      <a:cubicBezTo>
                        <a:pt x="40" y="529"/>
                        <a:pt x="14" y="555"/>
                        <a:pt x="1" y="568"/>
                      </a:cubicBezTo>
                      <a:lnTo>
                        <a:pt x="78" y="555"/>
                      </a:lnTo>
                      <a:cubicBezTo>
                        <a:pt x="104" y="542"/>
                        <a:pt x="143" y="542"/>
                        <a:pt x="169" y="542"/>
                      </a:cubicBezTo>
                      <a:lnTo>
                        <a:pt x="414" y="542"/>
                      </a:lnTo>
                      <a:cubicBezTo>
                        <a:pt x="465" y="542"/>
                        <a:pt x="504" y="555"/>
                        <a:pt x="568" y="555"/>
                      </a:cubicBezTo>
                      <a:cubicBezTo>
                        <a:pt x="620" y="568"/>
                        <a:pt x="671" y="568"/>
                        <a:pt x="723" y="581"/>
                      </a:cubicBezTo>
                      <a:cubicBezTo>
                        <a:pt x="787" y="594"/>
                        <a:pt x="839" y="607"/>
                        <a:pt x="903" y="607"/>
                      </a:cubicBezTo>
                      <a:cubicBezTo>
                        <a:pt x="925" y="611"/>
                        <a:pt x="946" y="613"/>
                        <a:pt x="968" y="613"/>
                      </a:cubicBezTo>
                      <a:cubicBezTo>
                        <a:pt x="1011" y="613"/>
                        <a:pt x="1054" y="607"/>
                        <a:pt x="1097" y="607"/>
                      </a:cubicBezTo>
                      <a:cubicBezTo>
                        <a:pt x="1226" y="581"/>
                        <a:pt x="1329" y="517"/>
                        <a:pt x="1419" y="426"/>
                      </a:cubicBezTo>
                      <a:cubicBezTo>
                        <a:pt x="1458" y="388"/>
                        <a:pt x="1484" y="349"/>
                        <a:pt x="1510" y="297"/>
                      </a:cubicBezTo>
                      <a:cubicBezTo>
                        <a:pt x="1535" y="259"/>
                        <a:pt x="1548" y="220"/>
                        <a:pt x="1561" y="181"/>
                      </a:cubicBezTo>
                      <a:cubicBezTo>
                        <a:pt x="1561" y="143"/>
                        <a:pt x="1574" y="117"/>
                        <a:pt x="1574" y="78"/>
                      </a:cubicBezTo>
                      <a:lnTo>
                        <a:pt x="1574" y="14"/>
                      </a:lnTo>
                      <a:lnTo>
                        <a:pt x="15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3"/>
                <p:cNvSpPr/>
                <p:nvPr/>
              </p:nvSpPr>
              <p:spPr>
                <a:xfrm>
                  <a:off x="4074425" y="3588300"/>
                  <a:ext cx="7750" cy="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215" extrusionOk="0">
                      <a:moveTo>
                        <a:pt x="147" y="1"/>
                      </a:moveTo>
                      <a:cubicBezTo>
                        <a:pt x="66" y="1"/>
                        <a:pt x="0" y="92"/>
                        <a:pt x="42" y="174"/>
                      </a:cubicBezTo>
                      <a:cubicBezTo>
                        <a:pt x="59" y="203"/>
                        <a:pt x="83" y="214"/>
                        <a:pt x="108" y="214"/>
                      </a:cubicBezTo>
                      <a:cubicBezTo>
                        <a:pt x="199" y="214"/>
                        <a:pt x="310" y="70"/>
                        <a:pt x="209" y="19"/>
                      </a:cubicBezTo>
                      <a:cubicBezTo>
                        <a:pt x="189" y="6"/>
                        <a:pt x="168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3"/>
                <p:cNvSpPr/>
                <p:nvPr/>
              </p:nvSpPr>
              <p:spPr>
                <a:xfrm>
                  <a:off x="4101900" y="3560575"/>
                  <a:ext cx="645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13" extrusionOk="0">
                      <a:moveTo>
                        <a:pt x="156" y="1"/>
                      </a:moveTo>
                      <a:cubicBezTo>
                        <a:pt x="72" y="1"/>
                        <a:pt x="0" y="92"/>
                        <a:pt x="52" y="174"/>
                      </a:cubicBezTo>
                      <a:cubicBezTo>
                        <a:pt x="77" y="200"/>
                        <a:pt x="106" y="213"/>
                        <a:pt x="135" y="213"/>
                      </a:cubicBezTo>
                      <a:cubicBezTo>
                        <a:pt x="164" y="213"/>
                        <a:pt x="193" y="200"/>
                        <a:pt x="219" y="174"/>
                      </a:cubicBezTo>
                      <a:cubicBezTo>
                        <a:pt x="258" y="136"/>
                        <a:pt x="258" y="58"/>
                        <a:pt x="219" y="19"/>
                      </a:cubicBezTo>
                      <a:cubicBezTo>
                        <a:pt x="199" y="7"/>
                        <a:pt x="177" y="1"/>
                        <a:pt x="1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373" name="Google Shape;37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80200" y="-215475"/>
            <a:ext cx="1737950" cy="130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"/>
          <p:cNvPicPr preferRelativeResize="0"/>
          <p:nvPr/>
        </p:nvPicPr>
        <p:blipFill rotWithShape="1">
          <a:blip r:embed="rId5">
            <a:alphaModFix/>
          </a:blip>
          <a:srcRect l="21203" t="7587" r="29576" b="27232"/>
          <a:stretch/>
        </p:blipFill>
        <p:spPr>
          <a:xfrm flipH="1">
            <a:off x="7621388" y="2367050"/>
            <a:ext cx="1586774" cy="157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4"/>
          <p:cNvPicPr preferRelativeResize="0"/>
          <p:nvPr/>
        </p:nvPicPr>
        <p:blipFill rotWithShape="1">
          <a:blip r:embed="rId2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4"/>
          <p:cNvSpPr txBox="1">
            <a:spLocks noGrp="1"/>
          </p:cNvSpPr>
          <p:nvPr>
            <p:ph type="body" idx="1"/>
          </p:nvPr>
        </p:nvSpPr>
        <p:spPr>
          <a:xfrm>
            <a:off x="714175" y="1334000"/>
            <a:ext cx="7715700" cy="32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8" name="Google Shape;378;p4"/>
          <p:cNvSpPr txBox="1">
            <a:spLocks noGrp="1"/>
          </p:cNvSpPr>
          <p:nvPr>
            <p:ph type="title"/>
          </p:nvPr>
        </p:nvSpPr>
        <p:spPr>
          <a:xfrm>
            <a:off x="714175" y="466300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79" name="Google Shape;379;p4"/>
          <p:cNvGrpSpPr/>
          <p:nvPr/>
        </p:nvGrpSpPr>
        <p:grpSpPr>
          <a:xfrm>
            <a:off x="714175" y="1093271"/>
            <a:ext cx="7715647" cy="131916"/>
            <a:chOff x="714175" y="1115188"/>
            <a:chExt cx="7715647" cy="131916"/>
          </a:xfrm>
        </p:grpSpPr>
        <p:grpSp>
          <p:nvGrpSpPr>
            <p:cNvPr id="380" name="Google Shape;380;p4"/>
            <p:cNvGrpSpPr/>
            <p:nvPr/>
          </p:nvGrpSpPr>
          <p:grpSpPr>
            <a:xfrm>
              <a:off x="714175" y="1115188"/>
              <a:ext cx="7715647" cy="131916"/>
              <a:chOff x="714175" y="1082438"/>
              <a:chExt cx="7715647" cy="131916"/>
            </a:xfrm>
          </p:grpSpPr>
          <p:sp>
            <p:nvSpPr>
              <p:cNvPr id="381" name="Google Shape;381;p4"/>
              <p:cNvSpPr/>
              <p:nvPr/>
            </p:nvSpPr>
            <p:spPr>
              <a:xfrm>
                <a:off x="714175" y="1082438"/>
                <a:ext cx="275716" cy="131916"/>
              </a:xfrm>
              <a:custGeom>
                <a:avLst/>
                <a:gdLst/>
                <a:ahLst/>
                <a:cxnLst/>
                <a:rect l="l" t="t" r="r" b="b"/>
                <a:pathLst>
                  <a:path w="3689" h="1765" extrusionOk="0">
                    <a:moveTo>
                      <a:pt x="2889" y="1"/>
                    </a:moveTo>
                    <a:cubicBezTo>
                      <a:pt x="2773" y="1"/>
                      <a:pt x="2657" y="26"/>
                      <a:pt x="2554" y="65"/>
                    </a:cubicBezTo>
                    <a:cubicBezTo>
                      <a:pt x="2438" y="104"/>
                      <a:pt x="2334" y="168"/>
                      <a:pt x="2244" y="246"/>
                    </a:cubicBezTo>
                    <a:cubicBezTo>
                      <a:pt x="2154" y="323"/>
                      <a:pt x="2077" y="400"/>
                      <a:pt x="2012" y="504"/>
                    </a:cubicBezTo>
                    <a:cubicBezTo>
                      <a:pt x="1883" y="684"/>
                      <a:pt x="1780" y="878"/>
                      <a:pt x="1664" y="1058"/>
                    </a:cubicBezTo>
                    <a:cubicBezTo>
                      <a:pt x="1612" y="1148"/>
                      <a:pt x="1548" y="1239"/>
                      <a:pt x="1470" y="1316"/>
                    </a:cubicBezTo>
                    <a:cubicBezTo>
                      <a:pt x="1406" y="1380"/>
                      <a:pt x="1316" y="1445"/>
                      <a:pt x="1238" y="1496"/>
                    </a:cubicBezTo>
                    <a:cubicBezTo>
                      <a:pt x="1148" y="1535"/>
                      <a:pt x="1045" y="1574"/>
                      <a:pt x="942" y="1587"/>
                    </a:cubicBezTo>
                    <a:cubicBezTo>
                      <a:pt x="869" y="1596"/>
                      <a:pt x="802" y="1605"/>
                      <a:pt x="733" y="1605"/>
                    </a:cubicBezTo>
                    <a:cubicBezTo>
                      <a:pt x="705" y="1605"/>
                      <a:pt x="675" y="1603"/>
                      <a:pt x="645" y="1600"/>
                    </a:cubicBezTo>
                    <a:cubicBezTo>
                      <a:pt x="594" y="1587"/>
                      <a:pt x="542" y="1574"/>
                      <a:pt x="503" y="1561"/>
                    </a:cubicBezTo>
                    <a:cubicBezTo>
                      <a:pt x="452" y="1535"/>
                      <a:pt x="413" y="1509"/>
                      <a:pt x="374" y="1484"/>
                    </a:cubicBezTo>
                    <a:cubicBezTo>
                      <a:pt x="336" y="1458"/>
                      <a:pt x="297" y="1432"/>
                      <a:pt x="258" y="1393"/>
                    </a:cubicBezTo>
                    <a:cubicBezTo>
                      <a:pt x="245" y="1368"/>
                      <a:pt x="233" y="1355"/>
                      <a:pt x="220" y="1329"/>
                    </a:cubicBezTo>
                    <a:cubicBezTo>
                      <a:pt x="207" y="1316"/>
                      <a:pt x="194" y="1290"/>
                      <a:pt x="181" y="1264"/>
                    </a:cubicBezTo>
                    <a:cubicBezTo>
                      <a:pt x="142" y="1174"/>
                      <a:pt x="129" y="1084"/>
                      <a:pt x="155" y="994"/>
                    </a:cubicBezTo>
                    <a:cubicBezTo>
                      <a:pt x="168" y="890"/>
                      <a:pt x="207" y="800"/>
                      <a:pt x="284" y="736"/>
                    </a:cubicBezTo>
                    <a:cubicBezTo>
                      <a:pt x="310" y="710"/>
                      <a:pt x="362" y="684"/>
                      <a:pt x="400" y="671"/>
                    </a:cubicBezTo>
                    <a:cubicBezTo>
                      <a:pt x="428" y="662"/>
                      <a:pt x="461" y="653"/>
                      <a:pt x="497" y="653"/>
                    </a:cubicBezTo>
                    <a:cubicBezTo>
                      <a:pt x="512" y="653"/>
                      <a:pt x="527" y="655"/>
                      <a:pt x="542" y="658"/>
                    </a:cubicBezTo>
                    <a:cubicBezTo>
                      <a:pt x="581" y="658"/>
                      <a:pt x="632" y="671"/>
                      <a:pt x="671" y="710"/>
                    </a:cubicBezTo>
                    <a:cubicBezTo>
                      <a:pt x="710" y="736"/>
                      <a:pt x="735" y="774"/>
                      <a:pt x="748" y="813"/>
                    </a:cubicBezTo>
                    <a:cubicBezTo>
                      <a:pt x="787" y="903"/>
                      <a:pt x="761" y="1006"/>
                      <a:pt x="697" y="1071"/>
                    </a:cubicBezTo>
                    <a:cubicBezTo>
                      <a:pt x="654" y="1095"/>
                      <a:pt x="609" y="1108"/>
                      <a:pt x="564" y="1108"/>
                    </a:cubicBezTo>
                    <a:cubicBezTo>
                      <a:pt x="515" y="1108"/>
                      <a:pt x="467" y="1092"/>
                      <a:pt x="426" y="1058"/>
                    </a:cubicBezTo>
                    <a:lnTo>
                      <a:pt x="387" y="1084"/>
                    </a:lnTo>
                    <a:cubicBezTo>
                      <a:pt x="439" y="1135"/>
                      <a:pt x="490" y="1161"/>
                      <a:pt x="555" y="1161"/>
                    </a:cubicBezTo>
                    <a:cubicBezTo>
                      <a:pt x="567" y="1164"/>
                      <a:pt x="578" y="1165"/>
                      <a:pt x="589" y="1165"/>
                    </a:cubicBezTo>
                    <a:cubicBezTo>
                      <a:pt x="639" y="1165"/>
                      <a:pt x="683" y="1144"/>
                      <a:pt x="735" y="1123"/>
                    </a:cubicBezTo>
                    <a:cubicBezTo>
                      <a:pt x="761" y="1097"/>
                      <a:pt x="774" y="1084"/>
                      <a:pt x="800" y="1058"/>
                    </a:cubicBezTo>
                    <a:cubicBezTo>
                      <a:pt x="813" y="1032"/>
                      <a:pt x="826" y="994"/>
                      <a:pt x="839" y="968"/>
                    </a:cubicBezTo>
                    <a:cubicBezTo>
                      <a:pt x="852" y="903"/>
                      <a:pt x="852" y="839"/>
                      <a:pt x="839" y="787"/>
                    </a:cubicBezTo>
                    <a:cubicBezTo>
                      <a:pt x="826" y="723"/>
                      <a:pt x="787" y="671"/>
                      <a:pt x="735" y="620"/>
                    </a:cubicBezTo>
                    <a:cubicBezTo>
                      <a:pt x="684" y="581"/>
                      <a:pt x="632" y="555"/>
                      <a:pt x="568" y="542"/>
                    </a:cubicBezTo>
                    <a:cubicBezTo>
                      <a:pt x="503" y="542"/>
                      <a:pt x="439" y="542"/>
                      <a:pt x="374" y="555"/>
                    </a:cubicBezTo>
                    <a:cubicBezTo>
                      <a:pt x="323" y="568"/>
                      <a:pt x="258" y="607"/>
                      <a:pt x="220" y="645"/>
                    </a:cubicBezTo>
                    <a:cubicBezTo>
                      <a:pt x="117" y="723"/>
                      <a:pt x="52" y="839"/>
                      <a:pt x="39" y="968"/>
                    </a:cubicBezTo>
                    <a:cubicBezTo>
                      <a:pt x="0" y="1084"/>
                      <a:pt x="13" y="1213"/>
                      <a:pt x="52" y="1329"/>
                    </a:cubicBezTo>
                    <a:cubicBezTo>
                      <a:pt x="78" y="1355"/>
                      <a:pt x="91" y="1380"/>
                      <a:pt x="104" y="1406"/>
                    </a:cubicBezTo>
                    <a:cubicBezTo>
                      <a:pt x="117" y="1432"/>
                      <a:pt x="129" y="1458"/>
                      <a:pt x="155" y="1484"/>
                    </a:cubicBezTo>
                    <a:cubicBezTo>
                      <a:pt x="194" y="1535"/>
                      <a:pt x="233" y="1574"/>
                      <a:pt x="284" y="1613"/>
                    </a:cubicBezTo>
                    <a:cubicBezTo>
                      <a:pt x="336" y="1638"/>
                      <a:pt x="400" y="1664"/>
                      <a:pt x="452" y="1690"/>
                    </a:cubicBezTo>
                    <a:cubicBezTo>
                      <a:pt x="503" y="1716"/>
                      <a:pt x="568" y="1741"/>
                      <a:pt x="619" y="1754"/>
                    </a:cubicBezTo>
                    <a:cubicBezTo>
                      <a:pt x="677" y="1761"/>
                      <a:pt x="739" y="1764"/>
                      <a:pt x="800" y="1764"/>
                    </a:cubicBezTo>
                    <a:cubicBezTo>
                      <a:pt x="861" y="1764"/>
                      <a:pt x="922" y="1761"/>
                      <a:pt x="980" y="1754"/>
                    </a:cubicBezTo>
                    <a:cubicBezTo>
                      <a:pt x="1097" y="1729"/>
                      <a:pt x="1213" y="1690"/>
                      <a:pt x="1316" y="1638"/>
                    </a:cubicBezTo>
                    <a:cubicBezTo>
                      <a:pt x="1419" y="1587"/>
                      <a:pt x="1509" y="1509"/>
                      <a:pt x="1599" y="1432"/>
                    </a:cubicBezTo>
                    <a:cubicBezTo>
                      <a:pt x="1677" y="1342"/>
                      <a:pt x="1741" y="1251"/>
                      <a:pt x="1806" y="1161"/>
                    </a:cubicBezTo>
                    <a:cubicBezTo>
                      <a:pt x="1922" y="968"/>
                      <a:pt x="2025" y="774"/>
                      <a:pt x="2141" y="594"/>
                    </a:cubicBezTo>
                    <a:cubicBezTo>
                      <a:pt x="2257" y="426"/>
                      <a:pt x="2412" y="284"/>
                      <a:pt x="2605" y="207"/>
                    </a:cubicBezTo>
                    <a:cubicBezTo>
                      <a:pt x="2695" y="168"/>
                      <a:pt x="2799" y="143"/>
                      <a:pt x="2889" y="143"/>
                    </a:cubicBezTo>
                    <a:cubicBezTo>
                      <a:pt x="2940" y="143"/>
                      <a:pt x="2992" y="143"/>
                      <a:pt x="3031" y="155"/>
                    </a:cubicBezTo>
                    <a:cubicBezTo>
                      <a:pt x="3082" y="168"/>
                      <a:pt x="3134" y="194"/>
                      <a:pt x="3173" y="207"/>
                    </a:cubicBezTo>
                    <a:cubicBezTo>
                      <a:pt x="3224" y="233"/>
                      <a:pt x="3263" y="259"/>
                      <a:pt x="3301" y="284"/>
                    </a:cubicBezTo>
                    <a:cubicBezTo>
                      <a:pt x="3327" y="323"/>
                      <a:pt x="3366" y="362"/>
                      <a:pt x="3392" y="400"/>
                    </a:cubicBezTo>
                    <a:cubicBezTo>
                      <a:pt x="3443" y="478"/>
                      <a:pt x="3482" y="581"/>
                      <a:pt x="3495" y="671"/>
                    </a:cubicBezTo>
                    <a:cubicBezTo>
                      <a:pt x="3521" y="774"/>
                      <a:pt x="3508" y="865"/>
                      <a:pt x="3482" y="968"/>
                    </a:cubicBezTo>
                    <a:cubicBezTo>
                      <a:pt x="3456" y="1058"/>
                      <a:pt x="3392" y="1148"/>
                      <a:pt x="3327" y="1213"/>
                    </a:cubicBezTo>
                    <a:cubicBezTo>
                      <a:pt x="3250" y="1277"/>
                      <a:pt x="3160" y="1329"/>
                      <a:pt x="3069" y="1355"/>
                    </a:cubicBezTo>
                    <a:cubicBezTo>
                      <a:pt x="3044" y="1358"/>
                      <a:pt x="3018" y="1359"/>
                      <a:pt x="2992" y="1359"/>
                    </a:cubicBezTo>
                    <a:cubicBezTo>
                      <a:pt x="2915" y="1359"/>
                      <a:pt x="2841" y="1345"/>
                      <a:pt x="2773" y="1316"/>
                    </a:cubicBezTo>
                    <a:cubicBezTo>
                      <a:pt x="2683" y="1290"/>
                      <a:pt x="2605" y="1226"/>
                      <a:pt x="2554" y="1135"/>
                    </a:cubicBezTo>
                    <a:cubicBezTo>
                      <a:pt x="2502" y="1058"/>
                      <a:pt x="2476" y="955"/>
                      <a:pt x="2489" y="865"/>
                    </a:cubicBezTo>
                    <a:cubicBezTo>
                      <a:pt x="2502" y="761"/>
                      <a:pt x="2554" y="684"/>
                      <a:pt x="2631" y="620"/>
                    </a:cubicBezTo>
                    <a:cubicBezTo>
                      <a:pt x="2688" y="582"/>
                      <a:pt x="2758" y="558"/>
                      <a:pt x="2827" y="558"/>
                    </a:cubicBezTo>
                    <a:cubicBezTo>
                      <a:pt x="2852" y="558"/>
                      <a:pt x="2878" y="561"/>
                      <a:pt x="2902" y="568"/>
                    </a:cubicBezTo>
                    <a:cubicBezTo>
                      <a:pt x="2992" y="607"/>
                      <a:pt x="3069" y="671"/>
                      <a:pt x="3095" y="774"/>
                    </a:cubicBezTo>
                    <a:cubicBezTo>
                      <a:pt x="3121" y="865"/>
                      <a:pt x="3082" y="968"/>
                      <a:pt x="3005" y="1019"/>
                    </a:cubicBezTo>
                    <a:cubicBezTo>
                      <a:pt x="2962" y="1055"/>
                      <a:pt x="2908" y="1075"/>
                      <a:pt x="2855" y="1075"/>
                    </a:cubicBezTo>
                    <a:cubicBezTo>
                      <a:pt x="2812" y="1075"/>
                      <a:pt x="2769" y="1061"/>
                      <a:pt x="2734" y="1032"/>
                    </a:cubicBezTo>
                    <a:cubicBezTo>
                      <a:pt x="2670" y="981"/>
                      <a:pt x="2631" y="903"/>
                      <a:pt x="2644" y="826"/>
                    </a:cubicBezTo>
                    <a:cubicBezTo>
                      <a:pt x="2644" y="813"/>
                      <a:pt x="2631" y="813"/>
                      <a:pt x="2631" y="800"/>
                    </a:cubicBezTo>
                    <a:lnTo>
                      <a:pt x="2618" y="800"/>
                    </a:lnTo>
                    <a:cubicBezTo>
                      <a:pt x="2605" y="839"/>
                      <a:pt x="2605" y="890"/>
                      <a:pt x="2618" y="929"/>
                    </a:cubicBezTo>
                    <a:cubicBezTo>
                      <a:pt x="2631" y="981"/>
                      <a:pt x="2670" y="1032"/>
                      <a:pt x="2708" y="1071"/>
                    </a:cubicBezTo>
                    <a:cubicBezTo>
                      <a:pt x="2760" y="1110"/>
                      <a:pt x="2824" y="1135"/>
                      <a:pt x="2876" y="1135"/>
                    </a:cubicBezTo>
                    <a:cubicBezTo>
                      <a:pt x="2940" y="1135"/>
                      <a:pt x="3005" y="1110"/>
                      <a:pt x="3044" y="1071"/>
                    </a:cubicBezTo>
                    <a:cubicBezTo>
                      <a:pt x="3095" y="1045"/>
                      <a:pt x="3134" y="994"/>
                      <a:pt x="3160" y="929"/>
                    </a:cubicBezTo>
                    <a:cubicBezTo>
                      <a:pt x="3185" y="878"/>
                      <a:pt x="3185" y="813"/>
                      <a:pt x="3173" y="749"/>
                    </a:cubicBezTo>
                    <a:cubicBezTo>
                      <a:pt x="3147" y="633"/>
                      <a:pt x="3056" y="529"/>
                      <a:pt x="2940" y="491"/>
                    </a:cubicBezTo>
                    <a:cubicBezTo>
                      <a:pt x="2899" y="477"/>
                      <a:pt x="2854" y="470"/>
                      <a:pt x="2809" y="470"/>
                    </a:cubicBezTo>
                    <a:cubicBezTo>
                      <a:pt x="2728" y="470"/>
                      <a:pt x="2646" y="493"/>
                      <a:pt x="2579" y="542"/>
                    </a:cubicBezTo>
                    <a:cubicBezTo>
                      <a:pt x="2528" y="581"/>
                      <a:pt x="2489" y="620"/>
                      <a:pt x="2450" y="671"/>
                    </a:cubicBezTo>
                    <a:cubicBezTo>
                      <a:pt x="2425" y="723"/>
                      <a:pt x="2399" y="787"/>
                      <a:pt x="2399" y="852"/>
                    </a:cubicBezTo>
                    <a:cubicBezTo>
                      <a:pt x="2373" y="968"/>
                      <a:pt x="2399" y="1097"/>
                      <a:pt x="2463" y="1200"/>
                    </a:cubicBezTo>
                    <a:cubicBezTo>
                      <a:pt x="2528" y="1303"/>
                      <a:pt x="2631" y="1380"/>
                      <a:pt x="2747" y="1432"/>
                    </a:cubicBezTo>
                    <a:cubicBezTo>
                      <a:pt x="2824" y="1461"/>
                      <a:pt x="2916" y="1476"/>
                      <a:pt x="3006" y="1476"/>
                    </a:cubicBezTo>
                    <a:cubicBezTo>
                      <a:pt x="3036" y="1476"/>
                      <a:pt x="3066" y="1474"/>
                      <a:pt x="3095" y="1471"/>
                    </a:cubicBezTo>
                    <a:cubicBezTo>
                      <a:pt x="3224" y="1445"/>
                      <a:pt x="3327" y="1393"/>
                      <a:pt x="3418" y="1303"/>
                    </a:cubicBezTo>
                    <a:cubicBezTo>
                      <a:pt x="3598" y="1135"/>
                      <a:pt x="3688" y="890"/>
                      <a:pt x="3650" y="645"/>
                    </a:cubicBezTo>
                    <a:cubicBezTo>
                      <a:pt x="3624" y="529"/>
                      <a:pt x="3585" y="413"/>
                      <a:pt x="3521" y="323"/>
                    </a:cubicBezTo>
                    <a:cubicBezTo>
                      <a:pt x="3482" y="271"/>
                      <a:pt x="3443" y="220"/>
                      <a:pt x="3405" y="181"/>
                    </a:cubicBezTo>
                    <a:cubicBezTo>
                      <a:pt x="3353" y="143"/>
                      <a:pt x="3301" y="104"/>
                      <a:pt x="3237" y="78"/>
                    </a:cubicBezTo>
                    <a:cubicBezTo>
                      <a:pt x="3185" y="52"/>
                      <a:pt x="3134" y="39"/>
                      <a:pt x="3082" y="14"/>
                    </a:cubicBezTo>
                    <a:cubicBezTo>
                      <a:pt x="3018" y="1"/>
                      <a:pt x="2953" y="1"/>
                      <a:pt x="28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4"/>
              <p:cNvSpPr/>
              <p:nvPr/>
            </p:nvSpPr>
            <p:spPr>
              <a:xfrm>
                <a:off x="8156050" y="1082482"/>
                <a:ext cx="273773" cy="131841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764" extrusionOk="0">
                    <a:moveTo>
                      <a:pt x="774" y="0"/>
                    </a:moveTo>
                    <a:cubicBezTo>
                      <a:pt x="710" y="0"/>
                      <a:pt x="645" y="0"/>
                      <a:pt x="581" y="13"/>
                    </a:cubicBezTo>
                    <a:cubicBezTo>
                      <a:pt x="529" y="39"/>
                      <a:pt x="478" y="52"/>
                      <a:pt x="426" y="78"/>
                    </a:cubicBezTo>
                    <a:cubicBezTo>
                      <a:pt x="362" y="103"/>
                      <a:pt x="310" y="142"/>
                      <a:pt x="259" y="181"/>
                    </a:cubicBezTo>
                    <a:cubicBezTo>
                      <a:pt x="130" y="310"/>
                      <a:pt x="52" y="477"/>
                      <a:pt x="14" y="658"/>
                    </a:cubicBezTo>
                    <a:cubicBezTo>
                      <a:pt x="1" y="774"/>
                      <a:pt x="14" y="890"/>
                      <a:pt x="52" y="1006"/>
                    </a:cubicBezTo>
                    <a:cubicBezTo>
                      <a:pt x="91" y="1122"/>
                      <a:pt x="156" y="1225"/>
                      <a:pt x="246" y="1303"/>
                    </a:cubicBezTo>
                    <a:cubicBezTo>
                      <a:pt x="364" y="1421"/>
                      <a:pt x="516" y="1478"/>
                      <a:pt x="672" y="1478"/>
                    </a:cubicBezTo>
                    <a:cubicBezTo>
                      <a:pt x="754" y="1478"/>
                      <a:pt x="836" y="1463"/>
                      <a:pt x="916" y="1432"/>
                    </a:cubicBezTo>
                    <a:cubicBezTo>
                      <a:pt x="1032" y="1380"/>
                      <a:pt x="1123" y="1303"/>
                      <a:pt x="1187" y="1200"/>
                    </a:cubicBezTo>
                    <a:cubicBezTo>
                      <a:pt x="1252" y="1096"/>
                      <a:pt x="1277" y="967"/>
                      <a:pt x="1264" y="851"/>
                    </a:cubicBezTo>
                    <a:cubicBezTo>
                      <a:pt x="1252" y="787"/>
                      <a:pt x="1239" y="735"/>
                      <a:pt x="1200" y="684"/>
                    </a:cubicBezTo>
                    <a:cubicBezTo>
                      <a:pt x="1174" y="619"/>
                      <a:pt x="1123" y="581"/>
                      <a:pt x="1071" y="542"/>
                    </a:cubicBezTo>
                    <a:cubicBezTo>
                      <a:pt x="1001" y="498"/>
                      <a:pt x="919" y="472"/>
                      <a:pt x="837" y="472"/>
                    </a:cubicBezTo>
                    <a:cubicBezTo>
                      <a:pt x="799" y="472"/>
                      <a:pt x="760" y="478"/>
                      <a:pt x="723" y="490"/>
                    </a:cubicBezTo>
                    <a:cubicBezTo>
                      <a:pt x="607" y="529"/>
                      <a:pt x="517" y="632"/>
                      <a:pt x="478" y="748"/>
                    </a:cubicBezTo>
                    <a:cubicBezTo>
                      <a:pt x="465" y="813"/>
                      <a:pt x="478" y="877"/>
                      <a:pt x="504" y="942"/>
                    </a:cubicBezTo>
                    <a:cubicBezTo>
                      <a:pt x="517" y="993"/>
                      <a:pt x="555" y="1045"/>
                      <a:pt x="607" y="1083"/>
                    </a:cubicBezTo>
                    <a:cubicBezTo>
                      <a:pt x="658" y="1122"/>
                      <a:pt x="723" y="1135"/>
                      <a:pt x="774" y="1135"/>
                    </a:cubicBezTo>
                    <a:cubicBezTo>
                      <a:pt x="839" y="1135"/>
                      <a:pt x="903" y="1122"/>
                      <a:pt x="955" y="1083"/>
                    </a:cubicBezTo>
                    <a:cubicBezTo>
                      <a:pt x="994" y="1032"/>
                      <a:pt x="1032" y="980"/>
                      <a:pt x="1045" y="929"/>
                    </a:cubicBezTo>
                    <a:cubicBezTo>
                      <a:pt x="1058" y="890"/>
                      <a:pt x="1058" y="851"/>
                      <a:pt x="1045" y="813"/>
                    </a:cubicBezTo>
                    <a:lnTo>
                      <a:pt x="1019" y="813"/>
                    </a:lnTo>
                    <a:cubicBezTo>
                      <a:pt x="1019" y="813"/>
                      <a:pt x="1019" y="813"/>
                      <a:pt x="1019" y="826"/>
                    </a:cubicBezTo>
                    <a:cubicBezTo>
                      <a:pt x="1032" y="903"/>
                      <a:pt x="994" y="980"/>
                      <a:pt x="929" y="1032"/>
                    </a:cubicBezTo>
                    <a:cubicBezTo>
                      <a:pt x="890" y="1064"/>
                      <a:pt x="842" y="1080"/>
                      <a:pt x="794" y="1080"/>
                    </a:cubicBezTo>
                    <a:cubicBezTo>
                      <a:pt x="745" y="1080"/>
                      <a:pt x="697" y="1064"/>
                      <a:pt x="658" y="1032"/>
                    </a:cubicBezTo>
                    <a:cubicBezTo>
                      <a:pt x="581" y="967"/>
                      <a:pt x="555" y="864"/>
                      <a:pt x="568" y="774"/>
                    </a:cubicBezTo>
                    <a:cubicBezTo>
                      <a:pt x="594" y="671"/>
                      <a:pt x="671" y="606"/>
                      <a:pt x="762" y="568"/>
                    </a:cubicBezTo>
                    <a:cubicBezTo>
                      <a:pt x="786" y="561"/>
                      <a:pt x="811" y="558"/>
                      <a:pt x="836" y="558"/>
                    </a:cubicBezTo>
                    <a:cubicBezTo>
                      <a:pt x="905" y="558"/>
                      <a:pt x="976" y="581"/>
                      <a:pt x="1032" y="619"/>
                    </a:cubicBezTo>
                    <a:cubicBezTo>
                      <a:pt x="1110" y="684"/>
                      <a:pt x="1161" y="774"/>
                      <a:pt x="1174" y="864"/>
                    </a:cubicBezTo>
                    <a:cubicBezTo>
                      <a:pt x="1187" y="967"/>
                      <a:pt x="1161" y="1058"/>
                      <a:pt x="1110" y="1148"/>
                    </a:cubicBezTo>
                    <a:cubicBezTo>
                      <a:pt x="1058" y="1225"/>
                      <a:pt x="981" y="1290"/>
                      <a:pt x="890" y="1328"/>
                    </a:cubicBezTo>
                    <a:cubicBezTo>
                      <a:pt x="824" y="1347"/>
                      <a:pt x="751" y="1359"/>
                      <a:pt x="677" y="1359"/>
                    </a:cubicBezTo>
                    <a:cubicBezTo>
                      <a:pt x="649" y="1359"/>
                      <a:pt x="622" y="1358"/>
                      <a:pt x="594" y="1354"/>
                    </a:cubicBezTo>
                    <a:cubicBezTo>
                      <a:pt x="504" y="1328"/>
                      <a:pt x="413" y="1277"/>
                      <a:pt x="349" y="1212"/>
                    </a:cubicBezTo>
                    <a:cubicBezTo>
                      <a:pt x="272" y="1148"/>
                      <a:pt x="220" y="1058"/>
                      <a:pt x="181" y="967"/>
                    </a:cubicBezTo>
                    <a:cubicBezTo>
                      <a:pt x="156" y="877"/>
                      <a:pt x="143" y="774"/>
                      <a:pt x="168" y="671"/>
                    </a:cubicBezTo>
                    <a:cubicBezTo>
                      <a:pt x="181" y="581"/>
                      <a:pt x="220" y="477"/>
                      <a:pt x="272" y="400"/>
                    </a:cubicBezTo>
                    <a:cubicBezTo>
                      <a:pt x="310" y="361"/>
                      <a:pt x="336" y="323"/>
                      <a:pt x="375" y="284"/>
                    </a:cubicBezTo>
                    <a:cubicBezTo>
                      <a:pt x="413" y="258"/>
                      <a:pt x="452" y="232"/>
                      <a:pt x="491" y="207"/>
                    </a:cubicBezTo>
                    <a:cubicBezTo>
                      <a:pt x="542" y="194"/>
                      <a:pt x="581" y="168"/>
                      <a:pt x="633" y="155"/>
                    </a:cubicBezTo>
                    <a:cubicBezTo>
                      <a:pt x="684" y="155"/>
                      <a:pt x="723" y="142"/>
                      <a:pt x="774" y="142"/>
                    </a:cubicBezTo>
                    <a:cubicBezTo>
                      <a:pt x="878" y="142"/>
                      <a:pt x="981" y="168"/>
                      <a:pt x="1071" y="207"/>
                    </a:cubicBezTo>
                    <a:cubicBezTo>
                      <a:pt x="1252" y="284"/>
                      <a:pt x="1419" y="426"/>
                      <a:pt x="1522" y="606"/>
                    </a:cubicBezTo>
                    <a:cubicBezTo>
                      <a:pt x="1651" y="774"/>
                      <a:pt x="1742" y="967"/>
                      <a:pt x="1870" y="1161"/>
                    </a:cubicBezTo>
                    <a:cubicBezTo>
                      <a:pt x="1922" y="1251"/>
                      <a:pt x="1999" y="1354"/>
                      <a:pt x="2077" y="1432"/>
                    </a:cubicBezTo>
                    <a:cubicBezTo>
                      <a:pt x="2154" y="1522"/>
                      <a:pt x="2257" y="1586"/>
                      <a:pt x="2360" y="1638"/>
                    </a:cubicBezTo>
                    <a:cubicBezTo>
                      <a:pt x="2464" y="1702"/>
                      <a:pt x="2580" y="1728"/>
                      <a:pt x="2696" y="1754"/>
                    </a:cubicBezTo>
                    <a:cubicBezTo>
                      <a:pt x="2754" y="1760"/>
                      <a:pt x="2812" y="1764"/>
                      <a:pt x="2870" y="1764"/>
                    </a:cubicBezTo>
                    <a:cubicBezTo>
                      <a:pt x="2928" y="1764"/>
                      <a:pt x="2986" y="1760"/>
                      <a:pt x="3044" y="1754"/>
                    </a:cubicBezTo>
                    <a:cubicBezTo>
                      <a:pt x="3108" y="1741"/>
                      <a:pt x="3160" y="1728"/>
                      <a:pt x="3224" y="1702"/>
                    </a:cubicBezTo>
                    <a:cubicBezTo>
                      <a:pt x="3276" y="1677"/>
                      <a:pt x="3328" y="1638"/>
                      <a:pt x="3379" y="1612"/>
                    </a:cubicBezTo>
                    <a:cubicBezTo>
                      <a:pt x="3431" y="1573"/>
                      <a:pt x="3482" y="1535"/>
                      <a:pt x="3521" y="1483"/>
                    </a:cubicBezTo>
                    <a:cubicBezTo>
                      <a:pt x="3534" y="1457"/>
                      <a:pt x="3560" y="1432"/>
                      <a:pt x="3573" y="1406"/>
                    </a:cubicBezTo>
                    <a:cubicBezTo>
                      <a:pt x="3585" y="1380"/>
                      <a:pt x="3598" y="1367"/>
                      <a:pt x="3611" y="1328"/>
                    </a:cubicBezTo>
                    <a:cubicBezTo>
                      <a:pt x="3650" y="1212"/>
                      <a:pt x="3663" y="1083"/>
                      <a:pt x="3624" y="967"/>
                    </a:cubicBezTo>
                    <a:cubicBezTo>
                      <a:pt x="3598" y="838"/>
                      <a:pt x="3534" y="735"/>
                      <a:pt x="3444" y="645"/>
                    </a:cubicBezTo>
                    <a:cubicBezTo>
                      <a:pt x="3392" y="606"/>
                      <a:pt x="3340" y="581"/>
                      <a:pt x="3276" y="555"/>
                    </a:cubicBezTo>
                    <a:cubicBezTo>
                      <a:pt x="3250" y="548"/>
                      <a:pt x="3221" y="545"/>
                      <a:pt x="3191" y="545"/>
                    </a:cubicBezTo>
                    <a:cubicBezTo>
                      <a:pt x="3160" y="545"/>
                      <a:pt x="3128" y="548"/>
                      <a:pt x="3095" y="555"/>
                    </a:cubicBezTo>
                    <a:cubicBezTo>
                      <a:pt x="3031" y="555"/>
                      <a:pt x="2967" y="581"/>
                      <a:pt x="2915" y="632"/>
                    </a:cubicBezTo>
                    <a:cubicBezTo>
                      <a:pt x="2876" y="671"/>
                      <a:pt x="2838" y="722"/>
                      <a:pt x="2812" y="787"/>
                    </a:cubicBezTo>
                    <a:cubicBezTo>
                      <a:pt x="2799" y="851"/>
                      <a:pt x="2799" y="916"/>
                      <a:pt x="2812" y="967"/>
                    </a:cubicBezTo>
                    <a:cubicBezTo>
                      <a:pt x="2825" y="1006"/>
                      <a:pt x="2838" y="1032"/>
                      <a:pt x="2850" y="1058"/>
                    </a:cubicBezTo>
                    <a:cubicBezTo>
                      <a:pt x="2876" y="1083"/>
                      <a:pt x="2902" y="1109"/>
                      <a:pt x="2928" y="1122"/>
                    </a:cubicBezTo>
                    <a:cubicBezTo>
                      <a:pt x="2967" y="1151"/>
                      <a:pt x="3012" y="1166"/>
                      <a:pt x="3055" y="1166"/>
                    </a:cubicBezTo>
                    <a:cubicBezTo>
                      <a:pt x="3069" y="1166"/>
                      <a:pt x="3083" y="1164"/>
                      <a:pt x="3095" y="1161"/>
                    </a:cubicBezTo>
                    <a:cubicBezTo>
                      <a:pt x="3160" y="1161"/>
                      <a:pt x="3224" y="1135"/>
                      <a:pt x="3263" y="1083"/>
                    </a:cubicBezTo>
                    <a:lnTo>
                      <a:pt x="3224" y="1058"/>
                    </a:lnTo>
                    <a:cubicBezTo>
                      <a:pt x="3189" y="1093"/>
                      <a:pt x="3138" y="1113"/>
                      <a:pt x="3086" y="1113"/>
                    </a:cubicBezTo>
                    <a:cubicBezTo>
                      <a:pt x="3044" y="1113"/>
                      <a:pt x="3001" y="1100"/>
                      <a:pt x="2967" y="1071"/>
                    </a:cubicBezTo>
                    <a:cubicBezTo>
                      <a:pt x="2889" y="1006"/>
                      <a:pt x="2863" y="903"/>
                      <a:pt x="2902" y="813"/>
                    </a:cubicBezTo>
                    <a:cubicBezTo>
                      <a:pt x="2915" y="774"/>
                      <a:pt x="2954" y="735"/>
                      <a:pt x="2979" y="710"/>
                    </a:cubicBezTo>
                    <a:cubicBezTo>
                      <a:pt x="3018" y="684"/>
                      <a:pt x="3070" y="658"/>
                      <a:pt x="3108" y="658"/>
                    </a:cubicBezTo>
                    <a:cubicBezTo>
                      <a:pt x="3122" y="656"/>
                      <a:pt x="3135" y="655"/>
                      <a:pt x="3148" y="655"/>
                    </a:cubicBezTo>
                    <a:cubicBezTo>
                      <a:pt x="3234" y="655"/>
                      <a:pt x="3310" y="692"/>
                      <a:pt x="3366" y="748"/>
                    </a:cubicBezTo>
                    <a:cubicBezTo>
                      <a:pt x="3444" y="813"/>
                      <a:pt x="3482" y="903"/>
                      <a:pt x="3508" y="993"/>
                    </a:cubicBezTo>
                    <a:cubicBezTo>
                      <a:pt x="3521" y="1083"/>
                      <a:pt x="3508" y="1187"/>
                      <a:pt x="3469" y="1264"/>
                    </a:cubicBezTo>
                    <a:cubicBezTo>
                      <a:pt x="3457" y="1290"/>
                      <a:pt x="3444" y="1316"/>
                      <a:pt x="3431" y="1328"/>
                    </a:cubicBezTo>
                    <a:cubicBezTo>
                      <a:pt x="3418" y="1354"/>
                      <a:pt x="3405" y="1380"/>
                      <a:pt x="3392" y="1393"/>
                    </a:cubicBezTo>
                    <a:cubicBezTo>
                      <a:pt x="3353" y="1432"/>
                      <a:pt x="3328" y="1457"/>
                      <a:pt x="3276" y="1483"/>
                    </a:cubicBezTo>
                    <a:cubicBezTo>
                      <a:pt x="3237" y="1509"/>
                      <a:pt x="3199" y="1535"/>
                      <a:pt x="3147" y="1561"/>
                    </a:cubicBezTo>
                    <a:cubicBezTo>
                      <a:pt x="3108" y="1573"/>
                      <a:pt x="3057" y="1586"/>
                      <a:pt x="3005" y="1599"/>
                    </a:cubicBezTo>
                    <a:cubicBezTo>
                      <a:pt x="2960" y="1606"/>
                      <a:pt x="2912" y="1609"/>
                      <a:pt x="2862" y="1609"/>
                    </a:cubicBezTo>
                    <a:cubicBezTo>
                      <a:pt x="2812" y="1609"/>
                      <a:pt x="2760" y="1606"/>
                      <a:pt x="2709" y="1599"/>
                    </a:cubicBezTo>
                    <a:cubicBezTo>
                      <a:pt x="2605" y="1586"/>
                      <a:pt x="2515" y="1548"/>
                      <a:pt x="2425" y="1509"/>
                    </a:cubicBezTo>
                    <a:cubicBezTo>
                      <a:pt x="2335" y="1457"/>
                      <a:pt x="2257" y="1393"/>
                      <a:pt x="2180" y="1328"/>
                    </a:cubicBezTo>
                    <a:cubicBezTo>
                      <a:pt x="2103" y="1251"/>
                      <a:pt x="2051" y="1161"/>
                      <a:pt x="1987" y="1071"/>
                    </a:cubicBezTo>
                    <a:cubicBezTo>
                      <a:pt x="1870" y="890"/>
                      <a:pt x="1767" y="697"/>
                      <a:pt x="1638" y="516"/>
                    </a:cubicBezTo>
                    <a:cubicBezTo>
                      <a:pt x="1574" y="413"/>
                      <a:pt x="1497" y="336"/>
                      <a:pt x="1419" y="258"/>
                    </a:cubicBezTo>
                    <a:cubicBezTo>
                      <a:pt x="1329" y="181"/>
                      <a:pt x="1226" y="116"/>
                      <a:pt x="1123" y="65"/>
                    </a:cubicBezTo>
                    <a:cubicBezTo>
                      <a:pt x="1007" y="26"/>
                      <a:pt x="890" y="0"/>
                      <a:pt x="7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4"/>
            <p:cNvGrpSpPr/>
            <p:nvPr/>
          </p:nvGrpSpPr>
          <p:grpSpPr>
            <a:xfrm>
              <a:off x="989955" y="1149073"/>
              <a:ext cx="7163972" cy="64150"/>
              <a:chOff x="1299890" y="844622"/>
              <a:chExt cx="6544233" cy="64143"/>
            </a:xfrm>
          </p:grpSpPr>
          <p:grpSp>
            <p:nvGrpSpPr>
              <p:cNvPr id="384" name="Google Shape;384;p4"/>
              <p:cNvGrpSpPr/>
              <p:nvPr/>
            </p:nvGrpSpPr>
            <p:grpSpPr>
              <a:xfrm>
                <a:off x="4528885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385" name="Google Shape;385;p4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4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4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4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4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4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4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4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4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4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4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4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4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4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4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4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4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4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4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4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4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4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4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4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4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4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4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4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4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4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4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4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4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8" name="Google Shape;418;p4"/>
              <p:cNvGrpSpPr/>
              <p:nvPr/>
            </p:nvGrpSpPr>
            <p:grpSpPr>
              <a:xfrm>
                <a:off x="1299890" y="844622"/>
                <a:ext cx="3315238" cy="64143"/>
                <a:chOff x="896765" y="648922"/>
                <a:chExt cx="3315238" cy="64143"/>
              </a:xfrm>
            </p:grpSpPr>
            <p:sp>
              <p:nvSpPr>
                <p:cNvPr id="419" name="Google Shape;419;p4"/>
                <p:cNvSpPr/>
                <p:nvPr/>
              </p:nvSpPr>
              <p:spPr>
                <a:xfrm>
                  <a:off x="896765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4"/>
                <p:cNvSpPr/>
                <p:nvPr/>
              </p:nvSpPr>
              <p:spPr>
                <a:xfrm>
                  <a:off x="995090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4"/>
                <p:cNvSpPr/>
                <p:nvPr/>
              </p:nvSpPr>
              <p:spPr>
                <a:xfrm>
                  <a:off x="109335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1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4"/>
                <p:cNvSpPr/>
                <p:nvPr/>
              </p:nvSpPr>
              <p:spPr>
                <a:xfrm>
                  <a:off x="119168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793" y="303"/>
                        <a:pt x="1702" y="367"/>
                        <a:pt x="1612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81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787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85" y="32"/>
                        <a:pt x="2721" y="19"/>
                      </a:cubicBezTo>
                      <a:cubicBezTo>
                        <a:pt x="2666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4"/>
                <p:cNvSpPr/>
                <p:nvPr/>
              </p:nvSpPr>
              <p:spPr>
                <a:xfrm>
                  <a:off x="1289946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03" y="367"/>
                        <a:pt x="1613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8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89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4"/>
                <p:cNvSpPr/>
                <p:nvPr/>
              </p:nvSpPr>
              <p:spPr>
                <a:xfrm>
                  <a:off x="1386723" y="648922"/>
                  <a:ext cx="177474" cy="641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1077" extrusionOk="0">
                      <a:moveTo>
                        <a:pt x="2566" y="1"/>
                      </a:moveTo>
                      <a:cubicBezTo>
                        <a:pt x="2541" y="1"/>
                        <a:pt x="2516" y="2"/>
                        <a:pt x="2489" y="6"/>
                      </a:cubicBezTo>
                      <a:cubicBezTo>
                        <a:pt x="2399" y="19"/>
                        <a:pt x="2296" y="45"/>
                        <a:pt x="2205" y="84"/>
                      </a:cubicBezTo>
                      <a:cubicBezTo>
                        <a:pt x="2102" y="122"/>
                        <a:pt x="1999" y="174"/>
                        <a:pt x="1909" y="238"/>
                      </a:cubicBezTo>
                      <a:cubicBezTo>
                        <a:pt x="1819" y="303"/>
                        <a:pt x="1728" y="367"/>
                        <a:pt x="1638" y="445"/>
                      </a:cubicBezTo>
                      <a:cubicBezTo>
                        <a:pt x="1548" y="509"/>
                        <a:pt x="1458" y="586"/>
                        <a:pt x="1367" y="638"/>
                      </a:cubicBezTo>
                      <a:cubicBezTo>
                        <a:pt x="1290" y="702"/>
                        <a:pt x="1187" y="754"/>
                        <a:pt x="1097" y="806"/>
                      </a:cubicBezTo>
                      <a:cubicBezTo>
                        <a:pt x="1045" y="818"/>
                        <a:pt x="993" y="831"/>
                        <a:pt x="955" y="844"/>
                      </a:cubicBezTo>
                      <a:cubicBezTo>
                        <a:pt x="903" y="857"/>
                        <a:pt x="852" y="870"/>
                        <a:pt x="800" y="870"/>
                      </a:cubicBezTo>
                      <a:cubicBezTo>
                        <a:pt x="710" y="870"/>
                        <a:pt x="607" y="870"/>
                        <a:pt x="516" y="857"/>
                      </a:cubicBezTo>
                      <a:cubicBezTo>
                        <a:pt x="439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17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91" y="470"/>
                        <a:pt x="117" y="445"/>
                        <a:pt x="155" y="445"/>
                      </a:cubicBezTo>
                      <a:lnTo>
                        <a:pt x="194" y="445"/>
                      </a:lnTo>
                      <a:cubicBezTo>
                        <a:pt x="181" y="432"/>
                        <a:pt x="168" y="432"/>
                        <a:pt x="155" y="419"/>
                      </a:cubicBezTo>
                      <a:cubicBezTo>
                        <a:pt x="104" y="419"/>
                        <a:pt x="52" y="432"/>
                        <a:pt x="39" y="483"/>
                      </a:cubicBezTo>
                      <a:cubicBezTo>
                        <a:pt x="0" y="548"/>
                        <a:pt x="0" y="612"/>
                        <a:pt x="39" y="690"/>
                      </a:cubicBezTo>
                      <a:cubicBezTo>
                        <a:pt x="65" y="767"/>
                        <a:pt x="129" y="831"/>
                        <a:pt x="194" y="883"/>
                      </a:cubicBezTo>
                      <a:cubicBezTo>
                        <a:pt x="284" y="947"/>
                        <a:pt x="374" y="999"/>
                        <a:pt x="478" y="1025"/>
                      </a:cubicBezTo>
                      <a:cubicBezTo>
                        <a:pt x="581" y="1051"/>
                        <a:pt x="697" y="1063"/>
                        <a:pt x="813" y="1076"/>
                      </a:cubicBezTo>
                      <a:cubicBezTo>
                        <a:pt x="864" y="1063"/>
                        <a:pt x="929" y="1063"/>
                        <a:pt x="993" y="1051"/>
                      </a:cubicBezTo>
                      <a:cubicBezTo>
                        <a:pt x="1058" y="1038"/>
                        <a:pt x="1122" y="1012"/>
                        <a:pt x="1174" y="999"/>
                      </a:cubicBezTo>
                      <a:cubicBezTo>
                        <a:pt x="1290" y="947"/>
                        <a:pt x="1393" y="896"/>
                        <a:pt x="1496" y="818"/>
                      </a:cubicBezTo>
                      <a:cubicBezTo>
                        <a:pt x="1599" y="754"/>
                        <a:pt x="1690" y="677"/>
                        <a:pt x="1780" y="612"/>
                      </a:cubicBezTo>
                      <a:cubicBezTo>
                        <a:pt x="1870" y="535"/>
                        <a:pt x="1948" y="457"/>
                        <a:pt x="2025" y="393"/>
                      </a:cubicBezTo>
                      <a:cubicBezTo>
                        <a:pt x="2102" y="341"/>
                        <a:pt x="2193" y="277"/>
                        <a:pt x="2270" y="238"/>
                      </a:cubicBezTo>
                      <a:cubicBezTo>
                        <a:pt x="2347" y="200"/>
                        <a:pt x="2425" y="161"/>
                        <a:pt x="2515" y="135"/>
                      </a:cubicBezTo>
                      <a:cubicBezTo>
                        <a:pt x="2579" y="122"/>
                        <a:pt x="2657" y="109"/>
                        <a:pt x="2734" y="109"/>
                      </a:cubicBezTo>
                      <a:cubicBezTo>
                        <a:pt x="2786" y="109"/>
                        <a:pt x="2837" y="122"/>
                        <a:pt x="2889" y="148"/>
                      </a:cubicBezTo>
                      <a:cubicBezTo>
                        <a:pt x="2928" y="174"/>
                        <a:pt x="2953" y="200"/>
                        <a:pt x="2966" y="225"/>
                      </a:cubicBezTo>
                      <a:cubicBezTo>
                        <a:pt x="2966" y="238"/>
                        <a:pt x="2979" y="251"/>
                        <a:pt x="2979" y="264"/>
                      </a:cubicBezTo>
                      <a:cubicBezTo>
                        <a:pt x="2979" y="251"/>
                        <a:pt x="2979" y="238"/>
                        <a:pt x="2979" y="225"/>
                      </a:cubicBezTo>
                      <a:cubicBezTo>
                        <a:pt x="2966" y="187"/>
                        <a:pt x="2953" y="148"/>
                        <a:pt x="2928" y="109"/>
                      </a:cubicBezTo>
                      <a:cubicBezTo>
                        <a:pt x="2876" y="71"/>
                        <a:pt x="2811" y="32"/>
                        <a:pt x="2747" y="19"/>
                      </a:cubicBezTo>
                      <a:cubicBezTo>
                        <a:pt x="2683" y="10"/>
                        <a:pt x="2626" y="1"/>
                        <a:pt x="256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4"/>
                <p:cNvSpPr/>
                <p:nvPr/>
              </p:nvSpPr>
              <p:spPr>
                <a:xfrm>
                  <a:off x="1485762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7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81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5" y="947"/>
                        <a:pt x="1381" y="896"/>
                        <a:pt x="1484" y="818"/>
                      </a:cubicBezTo>
                      <a:cubicBezTo>
                        <a:pt x="1574" y="754"/>
                        <a:pt x="1664" y="677"/>
                        <a:pt x="1755" y="612"/>
                      </a:cubicBezTo>
                      <a:cubicBezTo>
                        <a:pt x="1845" y="535"/>
                        <a:pt x="1922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490" y="135"/>
                      </a:cubicBezTo>
                      <a:cubicBezTo>
                        <a:pt x="2567" y="122"/>
                        <a:pt x="2631" y="109"/>
                        <a:pt x="2709" y="109"/>
                      </a:cubicBezTo>
                      <a:cubicBezTo>
                        <a:pt x="2760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54" y="251"/>
                        <a:pt x="2954" y="238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22" y="19"/>
                      </a:cubicBezTo>
                      <a:cubicBezTo>
                        <a:pt x="2667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4"/>
                <p:cNvSpPr/>
                <p:nvPr/>
              </p:nvSpPr>
              <p:spPr>
                <a:xfrm>
                  <a:off x="158331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58" y="586"/>
                        <a:pt x="1354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4"/>
                <p:cNvSpPr/>
                <p:nvPr/>
              </p:nvSpPr>
              <p:spPr>
                <a:xfrm>
                  <a:off x="168157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30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8" y="702"/>
                        <a:pt x="1174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7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2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50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2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8" y="238"/>
                      </a:cubicBezTo>
                      <a:cubicBezTo>
                        <a:pt x="2335" y="200"/>
                        <a:pt x="2425" y="161"/>
                        <a:pt x="2503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4"/>
                <p:cNvSpPr/>
                <p:nvPr/>
              </p:nvSpPr>
              <p:spPr>
                <a:xfrm>
                  <a:off x="17799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4"/>
                <p:cNvSpPr/>
                <p:nvPr/>
              </p:nvSpPr>
              <p:spPr>
                <a:xfrm>
                  <a:off x="1877454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47" y="509"/>
                        <a:pt x="1457" y="586"/>
                        <a:pt x="1367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45" y="818"/>
                        <a:pt x="993" y="831"/>
                        <a:pt x="941" y="844"/>
                      </a:cubicBezTo>
                      <a:cubicBezTo>
                        <a:pt x="890" y="857"/>
                        <a:pt x="851" y="870"/>
                        <a:pt x="800" y="870"/>
                      </a:cubicBezTo>
                      <a:cubicBezTo>
                        <a:pt x="696" y="870"/>
                        <a:pt x="606" y="870"/>
                        <a:pt x="516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6" y="754"/>
                        <a:pt x="155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7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4"/>
                <p:cNvSpPr/>
                <p:nvPr/>
              </p:nvSpPr>
              <p:spPr>
                <a:xfrm>
                  <a:off x="197572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58" y="586"/>
                        <a:pt x="1355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3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1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4"/>
                <p:cNvSpPr/>
                <p:nvPr/>
              </p:nvSpPr>
              <p:spPr>
                <a:xfrm>
                  <a:off x="207404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432;p4"/>
                <p:cNvSpPr/>
                <p:nvPr/>
              </p:nvSpPr>
              <p:spPr>
                <a:xfrm>
                  <a:off x="2172310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77" y="857"/>
                        <a:pt x="839" y="870"/>
                        <a:pt x="787" y="870"/>
                      </a:cubicBezTo>
                      <a:cubicBezTo>
                        <a:pt x="684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5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41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0" y="10"/>
                        <a:pt x="2607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4"/>
                <p:cNvSpPr/>
                <p:nvPr/>
              </p:nvSpPr>
              <p:spPr>
                <a:xfrm>
                  <a:off x="2269861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60" y="1"/>
                      </a:moveTo>
                      <a:cubicBezTo>
                        <a:pt x="2535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99" y="174"/>
                        <a:pt x="1909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7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7" y="870"/>
                        <a:pt x="606" y="870"/>
                        <a:pt x="503" y="857"/>
                      </a:cubicBezTo>
                      <a:cubicBezTo>
                        <a:pt x="426" y="844"/>
                        <a:pt x="348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6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78" y="754"/>
                        <a:pt x="129" y="818"/>
                        <a:pt x="194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7" y="1063"/>
                        <a:pt x="813" y="1063"/>
                      </a:cubicBezTo>
                      <a:cubicBezTo>
                        <a:pt x="864" y="1063"/>
                        <a:pt x="929" y="1051"/>
                        <a:pt x="993" y="1051"/>
                      </a:cubicBezTo>
                      <a:cubicBezTo>
                        <a:pt x="1045" y="1038"/>
                        <a:pt x="1109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47" y="200"/>
                        <a:pt x="2424" y="161"/>
                        <a:pt x="2502" y="135"/>
                      </a:cubicBezTo>
                      <a:cubicBezTo>
                        <a:pt x="2579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" name="Google Shape;434;p4"/>
                <p:cNvSpPr/>
                <p:nvPr/>
              </p:nvSpPr>
              <p:spPr>
                <a:xfrm>
                  <a:off x="2368126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59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3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1" y="109"/>
                      </a:cubicBezTo>
                      <a:cubicBezTo>
                        <a:pt x="2773" y="109"/>
                        <a:pt x="2838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" name="Google Shape;435;p4"/>
                <p:cNvSpPr/>
                <p:nvPr/>
              </p:nvSpPr>
              <p:spPr>
                <a:xfrm>
                  <a:off x="2466451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73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4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40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" name="Google Shape;436;p4"/>
                <p:cNvSpPr/>
                <p:nvPr/>
              </p:nvSpPr>
              <p:spPr>
                <a:xfrm>
                  <a:off x="256394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1" y="857"/>
                        <a:pt x="852" y="870"/>
                        <a:pt x="800" y="870"/>
                      </a:cubicBezTo>
                      <a:cubicBezTo>
                        <a:pt x="697" y="870"/>
                        <a:pt x="607" y="870"/>
                        <a:pt x="517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17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81" y="432"/>
                        <a:pt x="168" y="419"/>
                        <a:pt x="156" y="419"/>
                      </a:cubicBezTo>
                      <a:cubicBezTo>
                        <a:pt x="143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7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4"/>
                <p:cNvSpPr/>
                <p:nvPr/>
              </p:nvSpPr>
              <p:spPr>
                <a:xfrm>
                  <a:off x="266226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3" y="806"/>
                      </a:cubicBezTo>
                      <a:cubicBezTo>
                        <a:pt x="1032" y="818"/>
                        <a:pt x="993" y="831"/>
                        <a:pt x="942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7" y="870"/>
                        <a:pt x="593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3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" name="Google Shape;438;p4"/>
                <p:cNvSpPr/>
                <p:nvPr/>
              </p:nvSpPr>
              <p:spPr>
                <a:xfrm>
                  <a:off x="2760533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65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238"/>
                        <a:pt x="2954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" name="Google Shape;439;p4"/>
                <p:cNvSpPr/>
                <p:nvPr/>
              </p:nvSpPr>
              <p:spPr>
                <a:xfrm>
                  <a:off x="2858858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2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2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0" name="Google Shape;440;p4"/>
                <p:cNvSpPr/>
                <p:nvPr/>
              </p:nvSpPr>
              <p:spPr>
                <a:xfrm>
                  <a:off x="2956349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90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2000" y="174"/>
                        <a:pt x="1909" y="238"/>
                      </a:cubicBezTo>
                      <a:cubicBezTo>
                        <a:pt x="1819" y="303"/>
                        <a:pt x="1716" y="367"/>
                        <a:pt x="1626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8" y="702"/>
                        <a:pt x="1187" y="754"/>
                        <a:pt x="1084" y="806"/>
                      </a:cubicBezTo>
                      <a:cubicBezTo>
                        <a:pt x="1033" y="818"/>
                        <a:pt x="994" y="831"/>
                        <a:pt x="942" y="844"/>
                      </a:cubicBezTo>
                      <a:cubicBezTo>
                        <a:pt x="891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2" y="780"/>
                      </a:cubicBezTo>
                      <a:cubicBezTo>
                        <a:pt x="207" y="754"/>
                        <a:pt x="156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69" y="419"/>
                        <a:pt x="156" y="419"/>
                      </a:cubicBezTo>
                      <a:cubicBezTo>
                        <a:pt x="144" y="416"/>
                        <a:pt x="131" y="414"/>
                        <a:pt x="120" y="414"/>
                      </a:cubicBezTo>
                      <a:cubicBezTo>
                        <a:pt x="82" y="414"/>
                        <a:pt x="49" y="431"/>
                        <a:pt x="40" y="470"/>
                      </a:cubicBezTo>
                      <a:cubicBezTo>
                        <a:pt x="1" y="535"/>
                        <a:pt x="1" y="612"/>
                        <a:pt x="40" y="677"/>
                      </a:cubicBezTo>
                      <a:cubicBezTo>
                        <a:pt x="78" y="754"/>
                        <a:pt x="130" y="818"/>
                        <a:pt x="194" y="883"/>
                      </a:cubicBezTo>
                      <a:cubicBezTo>
                        <a:pt x="285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8" y="947"/>
                        <a:pt x="1394" y="896"/>
                        <a:pt x="1497" y="818"/>
                      </a:cubicBezTo>
                      <a:cubicBezTo>
                        <a:pt x="1587" y="754"/>
                        <a:pt x="1677" y="677"/>
                        <a:pt x="1768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3" y="341"/>
                        <a:pt x="2180" y="277"/>
                        <a:pt x="2270" y="238"/>
                      </a:cubicBezTo>
                      <a:cubicBezTo>
                        <a:pt x="2348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2" y="109"/>
                      </a:cubicBezTo>
                      <a:cubicBezTo>
                        <a:pt x="2773" y="109"/>
                        <a:pt x="2838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7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67" y="187"/>
                        <a:pt x="2941" y="148"/>
                        <a:pt x="2915" y="109"/>
                      </a:cubicBezTo>
                      <a:cubicBezTo>
                        <a:pt x="2864" y="71"/>
                        <a:pt x="2799" y="32"/>
                        <a:pt x="2735" y="19"/>
                      </a:cubicBezTo>
                      <a:cubicBezTo>
                        <a:pt x="2680" y="10"/>
                        <a:pt x="2619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1" name="Google Shape;441;p4"/>
                <p:cNvSpPr/>
                <p:nvPr/>
              </p:nvSpPr>
              <p:spPr>
                <a:xfrm>
                  <a:off x="305467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5" y="1"/>
                      </a:moveTo>
                      <a:cubicBezTo>
                        <a:pt x="2529" y="1"/>
                        <a:pt x="2503" y="2"/>
                        <a:pt x="2476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5" y="367"/>
                        <a:pt x="1625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0" y="831"/>
                        <a:pt x="942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26" y="844"/>
                        <a:pt x="336" y="818"/>
                        <a:pt x="271" y="780"/>
                      </a:cubicBezTo>
                      <a:cubicBezTo>
                        <a:pt x="207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78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4" y="883"/>
                      </a:cubicBezTo>
                      <a:cubicBezTo>
                        <a:pt x="271" y="935"/>
                        <a:pt x="374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4" y="1063"/>
                        <a:pt x="929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25" y="393"/>
                      </a:cubicBezTo>
                      <a:cubicBezTo>
                        <a:pt x="2089" y="341"/>
                        <a:pt x="2180" y="277"/>
                        <a:pt x="2257" y="238"/>
                      </a:cubicBezTo>
                      <a:cubicBezTo>
                        <a:pt x="2334" y="200"/>
                        <a:pt x="2425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76" y="148"/>
                      </a:cubicBezTo>
                      <a:cubicBezTo>
                        <a:pt x="2915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2" name="Google Shape;442;p4"/>
                <p:cNvSpPr/>
                <p:nvPr/>
              </p:nvSpPr>
              <p:spPr>
                <a:xfrm>
                  <a:off x="3152940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7" y="251"/>
                        <a:pt x="2967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7" y="6"/>
                      </a:cubicBezTo>
                      <a:cubicBezTo>
                        <a:pt x="2374" y="19"/>
                        <a:pt x="2283" y="45"/>
                        <a:pt x="2180" y="84"/>
                      </a:cubicBezTo>
                      <a:cubicBezTo>
                        <a:pt x="2077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5" y="702"/>
                        <a:pt x="1174" y="754"/>
                        <a:pt x="1071" y="806"/>
                      </a:cubicBezTo>
                      <a:cubicBezTo>
                        <a:pt x="1033" y="818"/>
                        <a:pt x="981" y="831"/>
                        <a:pt x="929" y="844"/>
                      </a:cubicBezTo>
                      <a:cubicBezTo>
                        <a:pt x="891" y="857"/>
                        <a:pt x="839" y="870"/>
                        <a:pt x="788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4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3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9" y="432"/>
                        <a:pt x="156" y="419"/>
                        <a:pt x="143" y="419"/>
                      </a:cubicBezTo>
                      <a:cubicBezTo>
                        <a:pt x="131" y="416"/>
                        <a:pt x="119" y="414"/>
                        <a:pt x="108" y="414"/>
                      </a:cubicBezTo>
                      <a:cubicBezTo>
                        <a:pt x="74" y="414"/>
                        <a:pt x="46" y="431"/>
                        <a:pt x="27" y="470"/>
                      </a:cubicBezTo>
                      <a:cubicBezTo>
                        <a:pt x="1" y="535"/>
                        <a:pt x="1" y="612"/>
                        <a:pt x="27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2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8" y="947"/>
                        <a:pt x="1381" y="896"/>
                        <a:pt x="1484" y="818"/>
                      </a:cubicBezTo>
                      <a:cubicBezTo>
                        <a:pt x="1587" y="754"/>
                        <a:pt x="1664" y="677"/>
                        <a:pt x="1755" y="612"/>
                      </a:cubicBezTo>
                      <a:cubicBezTo>
                        <a:pt x="1858" y="535"/>
                        <a:pt x="1935" y="457"/>
                        <a:pt x="2013" y="393"/>
                      </a:cubicBezTo>
                      <a:cubicBezTo>
                        <a:pt x="2090" y="341"/>
                        <a:pt x="2167" y="277"/>
                        <a:pt x="2258" y="238"/>
                      </a:cubicBezTo>
                      <a:cubicBezTo>
                        <a:pt x="2335" y="200"/>
                        <a:pt x="2412" y="161"/>
                        <a:pt x="2503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41" y="148"/>
                        <a:pt x="2902" y="109"/>
                      </a:cubicBezTo>
                      <a:cubicBezTo>
                        <a:pt x="2851" y="71"/>
                        <a:pt x="2799" y="32"/>
                        <a:pt x="2735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3" name="Google Shape;443;p4"/>
                <p:cNvSpPr/>
                <p:nvPr/>
              </p:nvSpPr>
              <p:spPr>
                <a:xfrm>
                  <a:off x="3251265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3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80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6" y="303"/>
                        <a:pt x="1703" y="367"/>
                        <a:pt x="1612" y="445"/>
                      </a:cubicBezTo>
                      <a:cubicBezTo>
                        <a:pt x="1535" y="509"/>
                        <a:pt x="1445" y="586"/>
                        <a:pt x="1354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19" y="818"/>
                        <a:pt x="980" y="831"/>
                        <a:pt x="929" y="844"/>
                      </a:cubicBezTo>
                      <a:cubicBezTo>
                        <a:pt x="877" y="857"/>
                        <a:pt x="826" y="870"/>
                        <a:pt x="787" y="870"/>
                      </a:cubicBezTo>
                      <a:cubicBezTo>
                        <a:pt x="684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91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4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6" y="414"/>
                      </a:cubicBezTo>
                      <a:cubicBezTo>
                        <a:pt x="69" y="414"/>
                        <a:pt x="3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0" y="1051"/>
                      </a:cubicBezTo>
                      <a:cubicBezTo>
                        <a:pt x="1032" y="1038"/>
                        <a:pt x="1097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4" y="754"/>
                        <a:pt x="1664" y="677"/>
                        <a:pt x="1754" y="612"/>
                      </a:cubicBezTo>
                      <a:cubicBezTo>
                        <a:pt x="1844" y="535"/>
                        <a:pt x="1922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489" y="135"/>
                      </a:cubicBezTo>
                      <a:cubicBezTo>
                        <a:pt x="2566" y="122"/>
                        <a:pt x="2631" y="109"/>
                        <a:pt x="2708" y="109"/>
                      </a:cubicBezTo>
                      <a:cubicBezTo>
                        <a:pt x="2760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8" y="148"/>
                        <a:pt x="2902" y="109"/>
                      </a:cubicBezTo>
                      <a:cubicBezTo>
                        <a:pt x="2850" y="71"/>
                        <a:pt x="2786" y="32"/>
                        <a:pt x="2721" y="19"/>
                      </a:cubicBezTo>
                      <a:cubicBezTo>
                        <a:pt x="2667" y="10"/>
                        <a:pt x="2605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4" name="Google Shape;444;p4"/>
                <p:cNvSpPr/>
                <p:nvPr/>
              </p:nvSpPr>
              <p:spPr>
                <a:xfrm>
                  <a:off x="3348815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9" y="1"/>
                      </a:moveTo>
                      <a:cubicBezTo>
                        <a:pt x="2535" y="1"/>
                        <a:pt x="2511" y="2"/>
                        <a:pt x="2489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99" y="174"/>
                        <a:pt x="1908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57" y="586"/>
                        <a:pt x="1354" y="638"/>
                      </a:cubicBezTo>
                      <a:cubicBezTo>
                        <a:pt x="1277" y="702"/>
                        <a:pt x="1186" y="754"/>
                        <a:pt x="1083" y="806"/>
                      </a:cubicBezTo>
                      <a:cubicBezTo>
                        <a:pt x="1032" y="818"/>
                        <a:pt x="993" y="831"/>
                        <a:pt x="941" y="844"/>
                      </a:cubicBezTo>
                      <a:cubicBezTo>
                        <a:pt x="890" y="857"/>
                        <a:pt x="838" y="870"/>
                        <a:pt x="800" y="870"/>
                      </a:cubicBezTo>
                      <a:cubicBezTo>
                        <a:pt x="696" y="870"/>
                        <a:pt x="606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55" y="419"/>
                      </a:cubicBezTo>
                      <a:cubicBezTo>
                        <a:pt x="143" y="416"/>
                        <a:pt x="130" y="414"/>
                        <a:pt x="119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29" y="818"/>
                        <a:pt x="193" y="883"/>
                      </a:cubicBezTo>
                      <a:cubicBezTo>
                        <a:pt x="284" y="935"/>
                        <a:pt x="374" y="986"/>
                        <a:pt x="477" y="1012"/>
                      </a:cubicBezTo>
                      <a:cubicBezTo>
                        <a:pt x="580" y="1038"/>
                        <a:pt x="696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93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25" y="393"/>
                      </a:cubicBezTo>
                      <a:cubicBezTo>
                        <a:pt x="2102" y="341"/>
                        <a:pt x="2179" y="277"/>
                        <a:pt x="2270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79" y="122"/>
                        <a:pt x="2643" y="109"/>
                        <a:pt x="2721" y="109"/>
                      </a:cubicBezTo>
                      <a:cubicBezTo>
                        <a:pt x="2772" y="109"/>
                        <a:pt x="2837" y="122"/>
                        <a:pt x="2888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5" name="Google Shape;445;p4"/>
                <p:cNvSpPr/>
                <p:nvPr/>
              </p:nvSpPr>
              <p:spPr>
                <a:xfrm>
                  <a:off x="3447081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93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3" y="857"/>
                      </a:cubicBezTo>
                      <a:cubicBezTo>
                        <a:pt x="413" y="844"/>
                        <a:pt x="336" y="818"/>
                        <a:pt x="258" y="780"/>
                      </a:cubicBezTo>
                      <a:cubicBezTo>
                        <a:pt x="194" y="754"/>
                        <a:pt x="142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7" y="535"/>
                        <a:pt x="1935" y="457"/>
                        <a:pt x="2012" y="393"/>
                      </a:cubicBezTo>
                      <a:cubicBezTo>
                        <a:pt x="2089" y="341"/>
                        <a:pt x="2167" y="277"/>
                        <a:pt x="2257" y="238"/>
                      </a:cubicBezTo>
                      <a:cubicBezTo>
                        <a:pt x="2334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2" y="174"/>
                        <a:pt x="2928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1" y="148"/>
                        <a:pt x="2902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" name="Google Shape;446;p4"/>
                <p:cNvSpPr/>
                <p:nvPr/>
              </p:nvSpPr>
              <p:spPr>
                <a:xfrm>
                  <a:off x="3545406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5" y="1"/>
                      </a:moveTo>
                      <a:cubicBezTo>
                        <a:pt x="2529" y="1"/>
                        <a:pt x="2502" y="2"/>
                        <a:pt x="2476" y="6"/>
                      </a:cubicBezTo>
                      <a:cubicBezTo>
                        <a:pt x="2386" y="19"/>
                        <a:pt x="2282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77" y="702"/>
                        <a:pt x="1173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71" y="780"/>
                      </a:cubicBezTo>
                      <a:cubicBezTo>
                        <a:pt x="206" y="754"/>
                        <a:pt x="142" y="702"/>
                        <a:pt x="103" y="651"/>
                      </a:cubicBezTo>
                      <a:cubicBezTo>
                        <a:pt x="77" y="612"/>
                        <a:pt x="65" y="548"/>
                        <a:pt x="77" y="509"/>
                      </a:cubicBezTo>
                      <a:cubicBezTo>
                        <a:pt x="77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1" y="414"/>
                        <a:pt x="49" y="431"/>
                        <a:pt x="39" y="470"/>
                      </a:cubicBezTo>
                      <a:cubicBezTo>
                        <a:pt x="0" y="535"/>
                        <a:pt x="0" y="612"/>
                        <a:pt x="39" y="677"/>
                      </a:cubicBezTo>
                      <a:cubicBezTo>
                        <a:pt x="65" y="754"/>
                        <a:pt x="116" y="818"/>
                        <a:pt x="193" y="883"/>
                      </a:cubicBezTo>
                      <a:cubicBezTo>
                        <a:pt x="271" y="935"/>
                        <a:pt x="374" y="986"/>
                        <a:pt x="464" y="1012"/>
                      </a:cubicBezTo>
                      <a:cubicBezTo>
                        <a:pt x="580" y="1038"/>
                        <a:pt x="683" y="1063"/>
                        <a:pt x="800" y="1063"/>
                      </a:cubicBezTo>
                      <a:cubicBezTo>
                        <a:pt x="864" y="1063"/>
                        <a:pt x="928" y="1051"/>
                        <a:pt x="980" y="1051"/>
                      </a:cubicBezTo>
                      <a:cubicBezTo>
                        <a:pt x="1045" y="1038"/>
                        <a:pt x="1109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24" y="161"/>
                        <a:pt x="2502" y="135"/>
                      </a:cubicBezTo>
                      <a:cubicBezTo>
                        <a:pt x="2566" y="122"/>
                        <a:pt x="2643" y="109"/>
                        <a:pt x="2721" y="109"/>
                      </a:cubicBezTo>
                      <a:cubicBezTo>
                        <a:pt x="2772" y="109"/>
                        <a:pt x="2824" y="122"/>
                        <a:pt x="2876" y="148"/>
                      </a:cubicBezTo>
                      <a:cubicBezTo>
                        <a:pt x="2914" y="174"/>
                        <a:pt x="2940" y="200"/>
                        <a:pt x="2953" y="225"/>
                      </a:cubicBezTo>
                      <a:cubicBezTo>
                        <a:pt x="2953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9" y="10"/>
                        <a:pt x="2618" y="1"/>
                        <a:pt x="255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" name="Google Shape;447;p4"/>
                <p:cNvSpPr/>
                <p:nvPr/>
              </p:nvSpPr>
              <p:spPr>
                <a:xfrm>
                  <a:off x="3642897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60" y="1"/>
                      </a:moveTo>
                      <a:cubicBezTo>
                        <a:pt x="2536" y="1"/>
                        <a:pt x="2512" y="2"/>
                        <a:pt x="2489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99" y="174"/>
                        <a:pt x="1909" y="238"/>
                      </a:cubicBezTo>
                      <a:cubicBezTo>
                        <a:pt x="1819" y="303"/>
                        <a:pt x="1716" y="367"/>
                        <a:pt x="1625" y="445"/>
                      </a:cubicBezTo>
                      <a:cubicBezTo>
                        <a:pt x="1548" y="509"/>
                        <a:pt x="1458" y="586"/>
                        <a:pt x="1368" y="638"/>
                      </a:cubicBezTo>
                      <a:cubicBezTo>
                        <a:pt x="1277" y="702"/>
                        <a:pt x="1187" y="754"/>
                        <a:pt x="1084" y="806"/>
                      </a:cubicBezTo>
                      <a:cubicBezTo>
                        <a:pt x="1032" y="818"/>
                        <a:pt x="994" y="831"/>
                        <a:pt x="942" y="844"/>
                      </a:cubicBezTo>
                      <a:cubicBezTo>
                        <a:pt x="890" y="857"/>
                        <a:pt x="839" y="870"/>
                        <a:pt x="800" y="870"/>
                      </a:cubicBezTo>
                      <a:cubicBezTo>
                        <a:pt x="697" y="870"/>
                        <a:pt x="607" y="870"/>
                        <a:pt x="504" y="857"/>
                      </a:cubicBezTo>
                      <a:cubicBezTo>
                        <a:pt x="426" y="844"/>
                        <a:pt x="349" y="818"/>
                        <a:pt x="271" y="780"/>
                      </a:cubicBezTo>
                      <a:cubicBezTo>
                        <a:pt x="207" y="754"/>
                        <a:pt x="155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68" y="419"/>
                        <a:pt x="155" y="419"/>
                      </a:cubicBezTo>
                      <a:cubicBezTo>
                        <a:pt x="143" y="416"/>
                        <a:pt x="131" y="414"/>
                        <a:pt x="119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84" y="935"/>
                        <a:pt x="375" y="986"/>
                        <a:pt x="478" y="1012"/>
                      </a:cubicBezTo>
                      <a:cubicBezTo>
                        <a:pt x="581" y="1038"/>
                        <a:pt x="697" y="1063"/>
                        <a:pt x="813" y="1063"/>
                      </a:cubicBezTo>
                      <a:cubicBezTo>
                        <a:pt x="865" y="1063"/>
                        <a:pt x="929" y="1051"/>
                        <a:pt x="994" y="1051"/>
                      </a:cubicBezTo>
                      <a:cubicBezTo>
                        <a:pt x="1045" y="1038"/>
                        <a:pt x="1110" y="1012"/>
                        <a:pt x="1174" y="999"/>
                      </a:cubicBezTo>
                      <a:cubicBezTo>
                        <a:pt x="1277" y="947"/>
                        <a:pt x="1393" y="896"/>
                        <a:pt x="1496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25" y="393"/>
                      </a:cubicBezTo>
                      <a:cubicBezTo>
                        <a:pt x="2102" y="341"/>
                        <a:pt x="2180" y="277"/>
                        <a:pt x="2270" y="238"/>
                      </a:cubicBezTo>
                      <a:cubicBezTo>
                        <a:pt x="2347" y="200"/>
                        <a:pt x="2425" y="161"/>
                        <a:pt x="2502" y="135"/>
                      </a:cubicBezTo>
                      <a:cubicBezTo>
                        <a:pt x="2580" y="122"/>
                        <a:pt x="2644" y="109"/>
                        <a:pt x="2721" y="109"/>
                      </a:cubicBezTo>
                      <a:cubicBezTo>
                        <a:pt x="2773" y="109"/>
                        <a:pt x="2837" y="122"/>
                        <a:pt x="2889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66" y="238"/>
                        <a:pt x="2966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66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8" y="1"/>
                        <a:pt x="25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" name="Google Shape;448;p4"/>
                <p:cNvSpPr/>
                <p:nvPr/>
              </p:nvSpPr>
              <p:spPr>
                <a:xfrm>
                  <a:off x="3741222" y="648922"/>
                  <a:ext cx="17664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6" h="1064" extrusionOk="0">
                      <a:moveTo>
                        <a:pt x="2553" y="1"/>
                      </a:moveTo>
                      <a:cubicBezTo>
                        <a:pt x="2528" y="1"/>
                        <a:pt x="2502" y="2"/>
                        <a:pt x="2476" y="6"/>
                      </a:cubicBezTo>
                      <a:cubicBezTo>
                        <a:pt x="2386" y="19"/>
                        <a:pt x="2283" y="45"/>
                        <a:pt x="2192" y="84"/>
                      </a:cubicBezTo>
                      <a:cubicBezTo>
                        <a:pt x="2089" y="122"/>
                        <a:pt x="1986" y="174"/>
                        <a:pt x="1896" y="238"/>
                      </a:cubicBezTo>
                      <a:cubicBezTo>
                        <a:pt x="1805" y="303"/>
                        <a:pt x="1715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83" y="806"/>
                      </a:cubicBezTo>
                      <a:cubicBezTo>
                        <a:pt x="1032" y="818"/>
                        <a:pt x="980" y="831"/>
                        <a:pt x="941" y="844"/>
                      </a:cubicBezTo>
                      <a:cubicBezTo>
                        <a:pt x="890" y="857"/>
                        <a:pt x="838" y="870"/>
                        <a:pt x="787" y="870"/>
                      </a:cubicBezTo>
                      <a:cubicBezTo>
                        <a:pt x="696" y="870"/>
                        <a:pt x="593" y="870"/>
                        <a:pt x="503" y="857"/>
                      </a:cubicBezTo>
                      <a:cubicBezTo>
                        <a:pt x="426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103" y="651"/>
                      </a:cubicBezTo>
                      <a:cubicBezTo>
                        <a:pt x="65" y="612"/>
                        <a:pt x="65" y="548"/>
                        <a:pt x="65" y="509"/>
                      </a:cubicBezTo>
                      <a:cubicBezTo>
                        <a:pt x="78" y="470"/>
                        <a:pt x="103" y="445"/>
                        <a:pt x="142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3" y="416"/>
                        <a:pt x="123" y="414"/>
                        <a:pt x="113" y="414"/>
                      </a:cubicBezTo>
                      <a:cubicBezTo>
                        <a:pt x="80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80" y="1038"/>
                        <a:pt x="684" y="1063"/>
                        <a:pt x="800" y="1063"/>
                      </a:cubicBezTo>
                      <a:cubicBezTo>
                        <a:pt x="864" y="1063"/>
                        <a:pt x="916" y="1051"/>
                        <a:pt x="980" y="1051"/>
                      </a:cubicBezTo>
                      <a:cubicBezTo>
                        <a:pt x="1045" y="1038"/>
                        <a:pt x="1096" y="1012"/>
                        <a:pt x="1161" y="999"/>
                      </a:cubicBezTo>
                      <a:cubicBezTo>
                        <a:pt x="1277" y="947"/>
                        <a:pt x="1380" y="896"/>
                        <a:pt x="1483" y="818"/>
                      </a:cubicBezTo>
                      <a:cubicBezTo>
                        <a:pt x="1586" y="754"/>
                        <a:pt x="1676" y="677"/>
                        <a:pt x="1767" y="612"/>
                      </a:cubicBezTo>
                      <a:cubicBezTo>
                        <a:pt x="1857" y="535"/>
                        <a:pt x="1934" y="457"/>
                        <a:pt x="2012" y="393"/>
                      </a:cubicBezTo>
                      <a:cubicBezTo>
                        <a:pt x="2089" y="341"/>
                        <a:pt x="2179" y="277"/>
                        <a:pt x="2257" y="238"/>
                      </a:cubicBezTo>
                      <a:cubicBezTo>
                        <a:pt x="2334" y="200"/>
                        <a:pt x="2411" y="161"/>
                        <a:pt x="2502" y="135"/>
                      </a:cubicBezTo>
                      <a:cubicBezTo>
                        <a:pt x="2566" y="122"/>
                        <a:pt x="2644" y="109"/>
                        <a:pt x="2721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53" y="225"/>
                      </a:cubicBezTo>
                      <a:cubicBezTo>
                        <a:pt x="2953" y="238"/>
                        <a:pt x="2953" y="251"/>
                        <a:pt x="2966" y="264"/>
                      </a:cubicBezTo>
                      <a:cubicBezTo>
                        <a:pt x="2966" y="251"/>
                        <a:pt x="2966" y="238"/>
                        <a:pt x="2966" y="225"/>
                      </a:cubicBezTo>
                      <a:cubicBezTo>
                        <a:pt x="2953" y="187"/>
                        <a:pt x="2940" y="148"/>
                        <a:pt x="2914" y="109"/>
                      </a:cubicBezTo>
                      <a:cubicBezTo>
                        <a:pt x="2863" y="71"/>
                        <a:pt x="2798" y="32"/>
                        <a:pt x="2734" y="19"/>
                      </a:cubicBezTo>
                      <a:cubicBezTo>
                        <a:pt x="2670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" name="Google Shape;449;p4"/>
                <p:cNvSpPr/>
                <p:nvPr/>
              </p:nvSpPr>
              <p:spPr>
                <a:xfrm>
                  <a:off x="3839488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954" y="225"/>
                      </a:moveTo>
                      <a:cubicBezTo>
                        <a:pt x="2954" y="238"/>
                        <a:pt x="2954" y="251"/>
                        <a:pt x="2954" y="264"/>
                      </a:cubicBezTo>
                      <a:cubicBezTo>
                        <a:pt x="2966" y="251"/>
                        <a:pt x="2966" y="238"/>
                        <a:pt x="2954" y="225"/>
                      </a:cubicBezTo>
                      <a:close/>
                      <a:moveTo>
                        <a:pt x="2553" y="1"/>
                      </a:moveTo>
                      <a:cubicBezTo>
                        <a:pt x="2528" y="1"/>
                        <a:pt x="2503" y="2"/>
                        <a:pt x="2476" y="6"/>
                      </a:cubicBezTo>
                      <a:cubicBezTo>
                        <a:pt x="2373" y="19"/>
                        <a:pt x="2283" y="45"/>
                        <a:pt x="2180" y="84"/>
                      </a:cubicBezTo>
                      <a:cubicBezTo>
                        <a:pt x="2077" y="122"/>
                        <a:pt x="1986" y="174"/>
                        <a:pt x="1896" y="238"/>
                      </a:cubicBezTo>
                      <a:cubicBezTo>
                        <a:pt x="1806" y="303"/>
                        <a:pt x="1716" y="367"/>
                        <a:pt x="1625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64" y="702"/>
                        <a:pt x="1174" y="754"/>
                        <a:pt x="1071" y="806"/>
                      </a:cubicBezTo>
                      <a:cubicBezTo>
                        <a:pt x="1032" y="818"/>
                        <a:pt x="981" y="831"/>
                        <a:pt x="929" y="844"/>
                      </a:cubicBezTo>
                      <a:cubicBezTo>
                        <a:pt x="890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13" y="844"/>
                        <a:pt x="336" y="818"/>
                        <a:pt x="259" y="780"/>
                      </a:cubicBezTo>
                      <a:cubicBezTo>
                        <a:pt x="194" y="754"/>
                        <a:pt x="143" y="702"/>
                        <a:pt x="104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5" y="419"/>
                        <a:pt x="143" y="419"/>
                      </a:cubicBezTo>
                      <a:cubicBezTo>
                        <a:pt x="130" y="416"/>
                        <a:pt x="119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1" y="535"/>
                        <a:pt x="1" y="612"/>
                        <a:pt x="26" y="677"/>
                      </a:cubicBezTo>
                      <a:cubicBezTo>
                        <a:pt x="65" y="754"/>
                        <a:pt x="117" y="818"/>
                        <a:pt x="194" y="883"/>
                      </a:cubicBezTo>
                      <a:cubicBezTo>
                        <a:pt x="271" y="935"/>
                        <a:pt x="362" y="986"/>
                        <a:pt x="465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2" y="1063"/>
                        <a:pt x="916" y="1051"/>
                        <a:pt x="981" y="1051"/>
                      </a:cubicBezTo>
                      <a:cubicBezTo>
                        <a:pt x="1045" y="1038"/>
                        <a:pt x="1097" y="1012"/>
                        <a:pt x="1161" y="999"/>
                      </a:cubicBezTo>
                      <a:cubicBezTo>
                        <a:pt x="1277" y="947"/>
                        <a:pt x="1380" y="896"/>
                        <a:pt x="1484" y="818"/>
                      </a:cubicBezTo>
                      <a:cubicBezTo>
                        <a:pt x="1587" y="754"/>
                        <a:pt x="1664" y="677"/>
                        <a:pt x="1754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67" y="277"/>
                        <a:pt x="2257" y="238"/>
                      </a:cubicBezTo>
                      <a:cubicBezTo>
                        <a:pt x="2335" y="200"/>
                        <a:pt x="2412" y="161"/>
                        <a:pt x="2502" y="135"/>
                      </a:cubicBezTo>
                      <a:cubicBezTo>
                        <a:pt x="2567" y="122"/>
                        <a:pt x="2644" y="109"/>
                        <a:pt x="2709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02" y="174"/>
                        <a:pt x="2928" y="200"/>
                        <a:pt x="2954" y="225"/>
                      </a:cubicBezTo>
                      <a:cubicBezTo>
                        <a:pt x="2954" y="187"/>
                        <a:pt x="2928" y="148"/>
                        <a:pt x="2902" y="109"/>
                      </a:cubicBezTo>
                      <a:cubicBezTo>
                        <a:pt x="2850" y="71"/>
                        <a:pt x="2799" y="32"/>
                        <a:pt x="2734" y="19"/>
                      </a:cubicBezTo>
                      <a:cubicBezTo>
                        <a:pt x="2671" y="10"/>
                        <a:pt x="2613" y="1"/>
                        <a:pt x="25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" name="Google Shape;450;p4"/>
                <p:cNvSpPr/>
                <p:nvPr/>
              </p:nvSpPr>
              <p:spPr>
                <a:xfrm>
                  <a:off x="3937813" y="648922"/>
                  <a:ext cx="175925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" h="1064" extrusionOk="0">
                      <a:moveTo>
                        <a:pt x="2547" y="1"/>
                      </a:moveTo>
                      <a:cubicBezTo>
                        <a:pt x="2522" y="1"/>
                        <a:pt x="2499" y="2"/>
                        <a:pt x="2476" y="6"/>
                      </a:cubicBezTo>
                      <a:cubicBezTo>
                        <a:pt x="2373" y="19"/>
                        <a:pt x="2270" y="45"/>
                        <a:pt x="2179" y="84"/>
                      </a:cubicBezTo>
                      <a:cubicBezTo>
                        <a:pt x="2076" y="122"/>
                        <a:pt x="1986" y="174"/>
                        <a:pt x="1896" y="238"/>
                      </a:cubicBezTo>
                      <a:cubicBezTo>
                        <a:pt x="1805" y="303"/>
                        <a:pt x="1702" y="367"/>
                        <a:pt x="1625" y="445"/>
                      </a:cubicBezTo>
                      <a:cubicBezTo>
                        <a:pt x="1535" y="509"/>
                        <a:pt x="1444" y="586"/>
                        <a:pt x="1354" y="638"/>
                      </a:cubicBezTo>
                      <a:cubicBezTo>
                        <a:pt x="1264" y="702"/>
                        <a:pt x="1174" y="754"/>
                        <a:pt x="1070" y="806"/>
                      </a:cubicBezTo>
                      <a:cubicBezTo>
                        <a:pt x="1032" y="818"/>
                        <a:pt x="980" y="831"/>
                        <a:pt x="929" y="844"/>
                      </a:cubicBezTo>
                      <a:cubicBezTo>
                        <a:pt x="877" y="857"/>
                        <a:pt x="838" y="870"/>
                        <a:pt x="787" y="870"/>
                      </a:cubicBezTo>
                      <a:cubicBezTo>
                        <a:pt x="684" y="870"/>
                        <a:pt x="593" y="870"/>
                        <a:pt x="490" y="857"/>
                      </a:cubicBezTo>
                      <a:cubicBezTo>
                        <a:pt x="413" y="844"/>
                        <a:pt x="335" y="818"/>
                        <a:pt x="258" y="780"/>
                      </a:cubicBezTo>
                      <a:cubicBezTo>
                        <a:pt x="194" y="754"/>
                        <a:pt x="142" y="702"/>
                        <a:pt x="90" y="651"/>
                      </a:cubicBezTo>
                      <a:cubicBezTo>
                        <a:pt x="65" y="612"/>
                        <a:pt x="52" y="548"/>
                        <a:pt x="65" y="509"/>
                      </a:cubicBezTo>
                      <a:cubicBezTo>
                        <a:pt x="65" y="470"/>
                        <a:pt x="103" y="445"/>
                        <a:pt x="129" y="445"/>
                      </a:cubicBezTo>
                      <a:lnTo>
                        <a:pt x="168" y="445"/>
                      </a:lnTo>
                      <a:cubicBezTo>
                        <a:pt x="168" y="432"/>
                        <a:pt x="155" y="419"/>
                        <a:pt x="142" y="419"/>
                      </a:cubicBezTo>
                      <a:cubicBezTo>
                        <a:pt x="130" y="416"/>
                        <a:pt x="118" y="414"/>
                        <a:pt x="108" y="414"/>
                      </a:cubicBezTo>
                      <a:cubicBezTo>
                        <a:pt x="73" y="414"/>
                        <a:pt x="46" y="431"/>
                        <a:pt x="26" y="470"/>
                      </a:cubicBezTo>
                      <a:cubicBezTo>
                        <a:pt x="0" y="535"/>
                        <a:pt x="0" y="612"/>
                        <a:pt x="26" y="677"/>
                      </a:cubicBezTo>
                      <a:cubicBezTo>
                        <a:pt x="65" y="754"/>
                        <a:pt x="116" y="818"/>
                        <a:pt x="194" y="883"/>
                      </a:cubicBezTo>
                      <a:cubicBezTo>
                        <a:pt x="271" y="935"/>
                        <a:pt x="361" y="986"/>
                        <a:pt x="464" y="1012"/>
                      </a:cubicBezTo>
                      <a:cubicBezTo>
                        <a:pt x="568" y="1038"/>
                        <a:pt x="684" y="1063"/>
                        <a:pt x="800" y="1063"/>
                      </a:cubicBezTo>
                      <a:cubicBezTo>
                        <a:pt x="851" y="1063"/>
                        <a:pt x="916" y="1051"/>
                        <a:pt x="980" y="1051"/>
                      </a:cubicBezTo>
                      <a:cubicBezTo>
                        <a:pt x="1032" y="1038"/>
                        <a:pt x="1096" y="1012"/>
                        <a:pt x="1161" y="999"/>
                      </a:cubicBezTo>
                      <a:cubicBezTo>
                        <a:pt x="1264" y="947"/>
                        <a:pt x="1380" y="896"/>
                        <a:pt x="1483" y="818"/>
                      </a:cubicBezTo>
                      <a:cubicBezTo>
                        <a:pt x="1573" y="754"/>
                        <a:pt x="1664" y="677"/>
                        <a:pt x="1754" y="612"/>
                      </a:cubicBezTo>
                      <a:cubicBezTo>
                        <a:pt x="1844" y="535"/>
                        <a:pt x="1921" y="457"/>
                        <a:pt x="2012" y="393"/>
                      </a:cubicBezTo>
                      <a:cubicBezTo>
                        <a:pt x="2089" y="341"/>
                        <a:pt x="2166" y="277"/>
                        <a:pt x="2257" y="238"/>
                      </a:cubicBezTo>
                      <a:cubicBezTo>
                        <a:pt x="2334" y="200"/>
                        <a:pt x="2411" y="161"/>
                        <a:pt x="2489" y="135"/>
                      </a:cubicBezTo>
                      <a:cubicBezTo>
                        <a:pt x="2566" y="122"/>
                        <a:pt x="2644" y="109"/>
                        <a:pt x="2708" y="109"/>
                      </a:cubicBezTo>
                      <a:cubicBezTo>
                        <a:pt x="2773" y="109"/>
                        <a:pt x="2824" y="122"/>
                        <a:pt x="2876" y="148"/>
                      </a:cubicBezTo>
                      <a:cubicBezTo>
                        <a:pt x="2901" y="174"/>
                        <a:pt x="2927" y="200"/>
                        <a:pt x="2940" y="225"/>
                      </a:cubicBezTo>
                      <a:cubicBezTo>
                        <a:pt x="2953" y="238"/>
                        <a:pt x="2953" y="251"/>
                        <a:pt x="2953" y="264"/>
                      </a:cubicBezTo>
                      <a:cubicBezTo>
                        <a:pt x="2953" y="251"/>
                        <a:pt x="2953" y="238"/>
                        <a:pt x="2953" y="225"/>
                      </a:cubicBezTo>
                      <a:cubicBezTo>
                        <a:pt x="2953" y="187"/>
                        <a:pt x="2927" y="148"/>
                        <a:pt x="2901" y="109"/>
                      </a:cubicBezTo>
                      <a:cubicBezTo>
                        <a:pt x="2850" y="71"/>
                        <a:pt x="2798" y="32"/>
                        <a:pt x="2734" y="19"/>
                      </a:cubicBezTo>
                      <a:cubicBezTo>
                        <a:pt x="2670" y="10"/>
                        <a:pt x="2606" y="1"/>
                        <a:pt x="254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1" name="Google Shape;451;p4"/>
                <p:cNvSpPr/>
                <p:nvPr/>
              </p:nvSpPr>
              <p:spPr>
                <a:xfrm>
                  <a:off x="4035304" y="648922"/>
                  <a:ext cx="176700" cy="633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7" h="1064" extrusionOk="0">
                      <a:moveTo>
                        <a:pt x="2556" y="1"/>
                      </a:moveTo>
                      <a:cubicBezTo>
                        <a:pt x="2529" y="1"/>
                        <a:pt x="2503" y="2"/>
                        <a:pt x="2477" y="6"/>
                      </a:cubicBezTo>
                      <a:cubicBezTo>
                        <a:pt x="2386" y="19"/>
                        <a:pt x="2283" y="45"/>
                        <a:pt x="2193" y="84"/>
                      </a:cubicBezTo>
                      <a:cubicBezTo>
                        <a:pt x="2090" y="122"/>
                        <a:pt x="1987" y="174"/>
                        <a:pt x="1896" y="238"/>
                      </a:cubicBezTo>
                      <a:cubicBezTo>
                        <a:pt x="1806" y="303"/>
                        <a:pt x="1716" y="367"/>
                        <a:pt x="1626" y="445"/>
                      </a:cubicBezTo>
                      <a:cubicBezTo>
                        <a:pt x="1535" y="509"/>
                        <a:pt x="1445" y="586"/>
                        <a:pt x="1355" y="638"/>
                      </a:cubicBezTo>
                      <a:cubicBezTo>
                        <a:pt x="1277" y="702"/>
                        <a:pt x="1174" y="754"/>
                        <a:pt x="1084" y="806"/>
                      </a:cubicBezTo>
                      <a:cubicBezTo>
                        <a:pt x="1032" y="818"/>
                        <a:pt x="981" y="831"/>
                        <a:pt x="942" y="844"/>
                      </a:cubicBezTo>
                      <a:cubicBezTo>
                        <a:pt x="891" y="857"/>
                        <a:pt x="839" y="870"/>
                        <a:pt x="787" y="870"/>
                      </a:cubicBezTo>
                      <a:cubicBezTo>
                        <a:pt x="697" y="870"/>
                        <a:pt x="594" y="870"/>
                        <a:pt x="504" y="857"/>
                      </a:cubicBezTo>
                      <a:cubicBezTo>
                        <a:pt x="426" y="844"/>
                        <a:pt x="336" y="818"/>
                        <a:pt x="272" y="780"/>
                      </a:cubicBezTo>
                      <a:cubicBezTo>
                        <a:pt x="207" y="754"/>
                        <a:pt x="143" y="702"/>
                        <a:pt x="104" y="651"/>
                      </a:cubicBezTo>
                      <a:cubicBezTo>
                        <a:pt x="78" y="612"/>
                        <a:pt x="65" y="548"/>
                        <a:pt x="78" y="509"/>
                      </a:cubicBezTo>
                      <a:cubicBezTo>
                        <a:pt x="78" y="470"/>
                        <a:pt x="104" y="445"/>
                        <a:pt x="143" y="445"/>
                      </a:cubicBezTo>
                      <a:lnTo>
                        <a:pt x="181" y="445"/>
                      </a:lnTo>
                      <a:cubicBezTo>
                        <a:pt x="168" y="432"/>
                        <a:pt x="156" y="419"/>
                        <a:pt x="143" y="419"/>
                      </a:cubicBezTo>
                      <a:cubicBezTo>
                        <a:pt x="134" y="416"/>
                        <a:pt x="124" y="414"/>
                        <a:pt x="114" y="414"/>
                      </a:cubicBezTo>
                      <a:cubicBezTo>
                        <a:pt x="82" y="414"/>
                        <a:pt x="49" y="431"/>
                        <a:pt x="39" y="470"/>
                      </a:cubicBezTo>
                      <a:cubicBezTo>
                        <a:pt x="1" y="535"/>
                        <a:pt x="1" y="612"/>
                        <a:pt x="39" y="677"/>
                      </a:cubicBezTo>
                      <a:cubicBezTo>
                        <a:pt x="65" y="754"/>
                        <a:pt x="130" y="818"/>
                        <a:pt x="194" y="883"/>
                      </a:cubicBezTo>
                      <a:cubicBezTo>
                        <a:pt x="272" y="935"/>
                        <a:pt x="375" y="986"/>
                        <a:pt x="465" y="1012"/>
                      </a:cubicBezTo>
                      <a:cubicBezTo>
                        <a:pt x="581" y="1038"/>
                        <a:pt x="684" y="1063"/>
                        <a:pt x="800" y="1063"/>
                      </a:cubicBezTo>
                      <a:cubicBezTo>
                        <a:pt x="865" y="1063"/>
                        <a:pt x="929" y="1051"/>
                        <a:pt x="981" y="1051"/>
                      </a:cubicBezTo>
                      <a:cubicBezTo>
                        <a:pt x="1045" y="1038"/>
                        <a:pt x="1110" y="1012"/>
                        <a:pt x="1161" y="999"/>
                      </a:cubicBezTo>
                      <a:cubicBezTo>
                        <a:pt x="1277" y="947"/>
                        <a:pt x="1381" y="896"/>
                        <a:pt x="1484" y="818"/>
                      </a:cubicBezTo>
                      <a:cubicBezTo>
                        <a:pt x="1587" y="754"/>
                        <a:pt x="1677" y="677"/>
                        <a:pt x="1767" y="612"/>
                      </a:cubicBezTo>
                      <a:cubicBezTo>
                        <a:pt x="1858" y="535"/>
                        <a:pt x="1935" y="457"/>
                        <a:pt x="2012" y="393"/>
                      </a:cubicBezTo>
                      <a:cubicBezTo>
                        <a:pt x="2090" y="341"/>
                        <a:pt x="2180" y="277"/>
                        <a:pt x="2257" y="238"/>
                      </a:cubicBezTo>
                      <a:cubicBezTo>
                        <a:pt x="2335" y="200"/>
                        <a:pt x="2425" y="161"/>
                        <a:pt x="2502" y="135"/>
                      </a:cubicBezTo>
                      <a:cubicBezTo>
                        <a:pt x="2567" y="122"/>
                        <a:pt x="2644" y="109"/>
                        <a:pt x="2722" y="109"/>
                      </a:cubicBezTo>
                      <a:cubicBezTo>
                        <a:pt x="2773" y="109"/>
                        <a:pt x="2825" y="122"/>
                        <a:pt x="2876" y="148"/>
                      </a:cubicBezTo>
                      <a:cubicBezTo>
                        <a:pt x="2915" y="174"/>
                        <a:pt x="2941" y="200"/>
                        <a:pt x="2954" y="225"/>
                      </a:cubicBezTo>
                      <a:cubicBezTo>
                        <a:pt x="2954" y="238"/>
                        <a:pt x="2967" y="251"/>
                        <a:pt x="2967" y="264"/>
                      </a:cubicBezTo>
                      <a:cubicBezTo>
                        <a:pt x="2967" y="251"/>
                        <a:pt x="2967" y="238"/>
                        <a:pt x="2967" y="225"/>
                      </a:cubicBezTo>
                      <a:cubicBezTo>
                        <a:pt x="2954" y="187"/>
                        <a:pt x="2941" y="148"/>
                        <a:pt x="2915" y="109"/>
                      </a:cubicBezTo>
                      <a:cubicBezTo>
                        <a:pt x="2863" y="71"/>
                        <a:pt x="2799" y="32"/>
                        <a:pt x="2734" y="19"/>
                      </a:cubicBezTo>
                      <a:cubicBezTo>
                        <a:pt x="2680" y="10"/>
                        <a:pt x="2619" y="1"/>
                        <a:pt x="25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452" name="Google Shape;452;p4"/>
          <p:cNvPicPr preferRelativeResize="0"/>
          <p:nvPr/>
        </p:nvPicPr>
        <p:blipFill rotWithShape="1">
          <a:blip r:embed="rId3">
            <a:alphaModFix/>
          </a:blip>
          <a:srcRect b="48833"/>
          <a:stretch/>
        </p:blipFill>
        <p:spPr>
          <a:xfrm>
            <a:off x="-53825" y="-134450"/>
            <a:ext cx="2158850" cy="82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2">
    <p:spTree>
      <p:nvGrpSpPr>
        <p:cNvPr id="1" name="Shape 5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4" name="Google Shape;5834;p55"/>
          <p:cNvPicPr preferRelativeResize="0"/>
          <p:nvPr/>
        </p:nvPicPr>
        <p:blipFill rotWithShape="1">
          <a:blip r:embed="rId2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5" name="Google Shape;5835;p55"/>
          <p:cNvPicPr preferRelativeResize="0"/>
          <p:nvPr/>
        </p:nvPicPr>
        <p:blipFill rotWithShape="1">
          <a:blip r:embed="rId3">
            <a:alphaModFix/>
          </a:blip>
          <a:srcRect l="21203" t="7587" r="29576" b="27232"/>
          <a:stretch/>
        </p:blipFill>
        <p:spPr>
          <a:xfrm>
            <a:off x="-129425" y="2507375"/>
            <a:ext cx="1586774" cy="157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" name="Google Shape;5837;p56"/>
          <p:cNvPicPr preferRelativeResize="0"/>
          <p:nvPr/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ondamento"/>
              <a:buNone/>
              <a:defRPr sz="3000" b="1">
                <a:solidFill>
                  <a:schemeClr val="dk1"/>
                </a:solidFill>
                <a:latin typeface="Fondamento"/>
                <a:ea typeface="Fondamento"/>
                <a:cs typeface="Fondamento"/>
                <a:sym typeface="Fondamen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●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○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■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●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○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■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●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○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missioner"/>
              <a:buChar char="■"/>
              <a:defRPr>
                <a:solidFill>
                  <a:schemeClr val="dk2"/>
                </a:solidFill>
                <a:latin typeface="Commissioner"/>
                <a:ea typeface="Commissioner"/>
                <a:cs typeface="Commissioner"/>
                <a:sym typeface="Commission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701" r:id="rId5"/>
    <p:sldLayoutId id="2147483702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0IdM0wlnCSo" TargetMode="Externa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2" name="Google Shape;5852;p62"/>
          <p:cNvPicPr preferRelativeResize="0"/>
          <p:nvPr/>
        </p:nvPicPr>
        <p:blipFill rotWithShape="1">
          <a:blip r:embed="rId3">
            <a:alphaModFix/>
          </a:blip>
          <a:srcRect l="7398"/>
          <a:stretch/>
        </p:blipFill>
        <p:spPr>
          <a:xfrm>
            <a:off x="7551340" y="121400"/>
            <a:ext cx="1130368" cy="1154573"/>
          </a:xfrm>
          <a:prstGeom prst="rect">
            <a:avLst/>
          </a:prstGeom>
          <a:noFill/>
          <a:ln>
            <a:noFill/>
          </a:ln>
        </p:spPr>
      </p:pic>
      <p:sp>
        <p:nvSpPr>
          <p:cNvPr id="5853" name="Google Shape;5853;p62"/>
          <p:cNvSpPr txBox="1">
            <a:spLocks noGrp="1"/>
          </p:cNvSpPr>
          <p:nvPr>
            <p:ph type="ctrTitle"/>
          </p:nvPr>
        </p:nvSpPr>
        <p:spPr>
          <a:xfrm>
            <a:off x="926400" y="1911450"/>
            <a:ext cx="7291200" cy="13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hu-HU" i="1" dirty="0"/>
              <a:t>Demográfiai változások, a nemzetiségi arányok alakulása</a:t>
            </a:r>
            <a:endParaRPr lang="hu-HU" dirty="0"/>
          </a:p>
        </p:txBody>
      </p:sp>
      <p:sp>
        <p:nvSpPr>
          <p:cNvPr id="5855" name="Google Shape;5855;p62"/>
          <p:cNvSpPr/>
          <p:nvPr/>
        </p:nvSpPr>
        <p:spPr>
          <a:xfrm>
            <a:off x="8982209" y="4435066"/>
            <a:ext cx="15416" cy="14904"/>
          </a:xfrm>
          <a:custGeom>
            <a:avLst/>
            <a:gdLst/>
            <a:ahLst/>
            <a:cxnLst/>
            <a:rect l="l" t="t" r="r" b="b"/>
            <a:pathLst>
              <a:path w="422" h="408" extrusionOk="0">
                <a:moveTo>
                  <a:pt x="230" y="0"/>
                </a:moveTo>
                <a:cubicBezTo>
                  <a:pt x="0" y="0"/>
                  <a:pt x="0" y="115"/>
                  <a:pt x="77" y="268"/>
                </a:cubicBezTo>
                <a:cubicBezTo>
                  <a:pt x="106" y="327"/>
                  <a:pt x="136" y="408"/>
                  <a:pt x="200" y="408"/>
                </a:cubicBezTo>
                <a:cubicBezTo>
                  <a:pt x="219" y="408"/>
                  <a:pt x="241" y="400"/>
                  <a:pt x="268" y="383"/>
                </a:cubicBezTo>
                <a:cubicBezTo>
                  <a:pt x="383" y="383"/>
                  <a:pt x="421" y="268"/>
                  <a:pt x="383" y="153"/>
                </a:cubicBezTo>
                <a:cubicBezTo>
                  <a:pt x="345" y="77"/>
                  <a:pt x="306" y="38"/>
                  <a:pt x="23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7" name="Google Shape;5857;p62"/>
          <p:cNvSpPr/>
          <p:nvPr/>
        </p:nvSpPr>
        <p:spPr>
          <a:xfrm rot="10800000">
            <a:off x="3004727" y="562860"/>
            <a:ext cx="11348" cy="10743"/>
          </a:xfrm>
          <a:custGeom>
            <a:avLst/>
            <a:gdLst/>
            <a:ahLst/>
            <a:cxnLst/>
            <a:rect l="l" t="t" r="r" b="b"/>
            <a:pathLst>
              <a:path w="75" h="71" extrusionOk="0">
                <a:moveTo>
                  <a:pt x="36" y="1"/>
                </a:moveTo>
                <a:cubicBezTo>
                  <a:pt x="23" y="1"/>
                  <a:pt x="10" y="13"/>
                  <a:pt x="10" y="39"/>
                </a:cubicBezTo>
                <a:cubicBezTo>
                  <a:pt x="1" y="58"/>
                  <a:pt x="12" y="70"/>
                  <a:pt x="29" y="70"/>
                </a:cubicBezTo>
                <a:cubicBezTo>
                  <a:pt x="35" y="70"/>
                  <a:pt x="42" y="68"/>
                  <a:pt x="49" y="65"/>
                </a:cubicBezTo>
                <a:cubicBezTo>
                  <a:pt x="62" y="65"/>
                  <a:pt x="74" y="52"/>
                  <a:pt x="74" y="39"/>
                </a:cubicBezTo>
                <a:cubicBezTo>
                  <a:pt x="74" y="13"/>
                  <a:pt x="62" y="1"/>
                  <a:pt x="36" y="1"/>
                </a:cubicBezTo>
                <a:close/>
              </a:path>
            </a:pathLst>
          </a:custGeom>
          <a:solidFill>
            <a:schemeClr val="dk2">
              <a:alpha val="232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p63"/>
          <p:cNvSpPr txBox="1">
            <a:spLocks noGrp="1"/>
          </p:cNvSpPr>
          <p:nvPr>
            <p:ph type="body" idx="1"/>
          </p:nvPr>
        </p:nvSpPr>
        <p:spPr>
          <a:xfrm>
            <a:off x="714175" y="1188052"/>
            <a:ext cx="7715700" cy="185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0" indent="0">
              <a:buNone/>
            </a:pPr>
            <a:r>
              <a:rPr lang="hu-HU" sz="2000" dirty="0"/>
              <a:t>A folyamatos háborúzásokat megsínylette az ország társadalma és gazdasága. Az </a:t>
            </a:r>
            <a:r>
              <a:rPr lang="hu-HU" sz="2000" b="1" dirty="0"/>
              <a:t>1711-ben</a:t>
            </a:r>
            <a:r>
              <a:rPr lang="hu-HU" sz="2000" dirty="0"/>
              <a:t> megkötött </a:t>
            </a:r>
            <a:r>
              <a:rPr lang="hu-HU" sz="2000" b="1" dirty="0"/>
              <a:t>Szatmári béke véget vetett a Rákóczi-szabadságharcnak</a:t>
            </a:r>
            <a:r>
              <a:rPr lang="hu-HU" sz="2000" dirty="0"/>
              <a:t>. Megkezdődhetett Magyarország beolvasztása.</a:t>
            </a:r>
          </a:p>
        </p:txBody>
      </p:sp>
      <p:sp>
        <p:nvSpPr>
          <p:cNvPr id="5864" name="Google Shape;5864;p63"/>
          <p:cNvSpPr txBox="1">
            <a:spLocks noGrp="1"/>
          </p:cNvSpPr>
          <p:nvPr>
            <p:ph type="title"/>
          </p:nvPr>
        </p:nvSpPr>
        <p:spPr>
          <a:xfrm>
            <a:off x="714175" y="466300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hu-HU" i="1" u="sng" dirty="0"/>
              <a:t>Előzmények</a:t>
            </a: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3480DAA-16D8-4A0D-8AC3-4DF34844CF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2887430"/>
            <a:ext cx="2667000" cy="1971675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p63"/>
          <p:cNvSpPr txBox="1">
            <a:spLocks noGrp="1"/>
          </p:cNvSpPr>
          <p:nvPr>
            <p:ph type="body" idx="1"/>
          </p:nvPr>
        </p:nvSpPr>
        <p:spPr>
          <a:xfrm>
            <a:off x="714125" y="1039000"/>
            <a:ext cx="7715700" cy="185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hu-HU" dirty="0"/>
              <a:t>Trónváltás (1711): 	III. Károly kezdi újjáépíteni Magyarországot. </a:t>
            </a:r>
          </a:p>
          <a:p>
            <a:r>
              <a:rPr lang="hu-HU" dirty="0"/>
              <a:t>Rendi dualizmus: 	Uralkodó és nádor.</a:t>
            </a:r>
          </a:p>
          <a:p>
            <a:r>
              <a:rPr lang="hu-HU" dirty="0"/>
              <a:t>Államhivatalok: 	Helytartótanács és kamara.</a:t>
            </a:r>
          </a:p>
          <a:p>
            <a:endParaRPr lang="hu-HU" dirty="0"/>
          </a:p>
        </p:txBody>
      </p:sp>
      <p:sp>
        <p:nvSpPr>
          <p:cNvPr id="5864" name="Google Shape;5864;p63"/>
          <p:cNvSpPr txBox="1">
            <a:spLocks noGrp="1"/>
          </p:cNvSpPr>
          <p:nvPr>
            <p:ph type="title"/>
          </p:nvPr>
        </p:nvSpPr>
        <p:spPr>
          <a:xfrm>
            <a:off x="714175" y="466300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hu-HU" b="0" dirty="0"/>
              <a:t>Magyarország helyzete</a:t>
            </a:r>
            <a:endParaRPr lang="hu-HU" dirty="0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80104D9-2D80-409B-9A51-8F08F3769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970" y="2349407"/>
            <a:ext cx="3636010" cy="260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01318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8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8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p63"/>
          <p:cNvSpPr txBox="1">
            <a:spLocks noGrp="1"/>
          </p:cNvSpPr>
          <p:nvPr>
            <p:ph type="body" idx="1"/>
          </p:nvPr>
        </p:nvSpPr>
        <p:spPr>
          <a:xfrm>
            <a:off x="627407" y="665143"/>
            <a:ext cx="7715700" cy="185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hu-HU" dirty="0"/>
              <a:t>Kétkamarás országgyűlés:  Felső- és alsótábla.</a:t>
            </a:r>
          </a:p>
          <a:p>
            <a:r>
              <a:rPr lang="hu-HU" dirty="0"/>
              <a:t>Lassú jogalkotás: Törvényjavaslatok elbírálása.</a:t>
            </a:r>
          </a:p>
        </p:txBody>
      </p:sp>
      <p:sp>
        <p:nvSpPr>
          <p:cNvPr id="5864" name="Google Shape;5864;p63"/>
          <p:cNvSpPr txBox="1">
            <a:spLocks noGrp="1"/>
          </p:cNvSpPr>
          <p:nvPr>
            <p:ph type="title"/>
          </p:nvPr>
        </p:nvSpPr>
        <p:spPr>
          <a:xfrm>
            <a:off x="714175" y="466300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hu-HU" b="0" dirty="0"/>
              <a:t>Országgyűlés és jogalkotás</a:t>
            </a:r>
            <a:endParaRPr lang="hu-HU" dirty="0"/>
          </a:p>
        </p:txBody>
      </p:sp>
      <p:pic>
        <p:nvPicPr>
          <p:cNvPr id="6" name="Online médiaelem 5">
            <a:hlinkClick r:id="" action="ppaction://media"/>
            <a:extLst>
              <a:ext uri="{FF2B5EF4-FFF2-40B4-BE49-F238E27FC236}">
                <a16:creationId xmlns:a16="http://schemas.microsoft.com/office/drawing/2014/main" id="{55CC8171-8DB2-43DC-8C83-FA54E5DF9B9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99257" y="2105450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44165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p63"/>
          <p:cNvSpPr txBox="1">
            <a:spLocks noGrp="1"/>
          </p:cNvSpPr>
          <p:nvPr>
            <p:ph type="body" idx="1"/>
          </p:nvPr>
        </p:nvSpPr>
        <p:spPr>
          <a:xfrm>
            <a:off x="837647" y="1341749"/>
            <a:ext cx="6584343" cy="8361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hu-HU" dirty="0"/>
              <a:t>Török hódoltság következményei:  Elnéptelenedett területek.</a:t>
            </a:r>
          </a:p>
          <a:p>
            <a:r>
              <a:rPr lang="hu-HU" dirty="0"/>
              <a:t>Demográfiai változások:  Betelepülések és belső vándorlás.</a:t>
            </a:r>
          </a:p>
          <a:p>
            <a:r>
              <a:rPr lang="hu-HU" dirty="0"/>
              <a:t>Sokszínű társadalom: Magyarok és kisebbségek aránya.</a:t>
            </a:r>
          </a:p>
        </p:txBody>
      </p:sp>
      <p:sp>
        <p:nvSpPr>
          <p:cNvPr id="5864" name="Google Shape;5864;p63"/>
          <p:cNvSpPr txBox="1">
            <a:spLocks noGrp="1"/>
          </p:cNvSpPr>
          <p:nvPr>
            <p:ph type="title"/>
          </p:nvPr>
        </p:nvSpPr>
        <p:spPr>
          <a:xfrm>
            <a:off x="714175" y="466300"/>
            <a:ext cx="7715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hu-HU" b="0" dirty="0"/>
              <a:t>Népesség kérdése</a:t>
            </a:r>
            <a:endParaRPr lang="hu-HU" dirty="0"/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6C710F11-EB0F-479C-940D-A68B25A26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387" y="2229268"/>
            <a:ext cx="5317226" cy="27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0635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8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8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3BA6BA73-973C-47A3-9FB7-79E10A427D9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383000" y="2133300"/>
            <a:ext cx="6378000" cy="876900"/>
          </a:xfrm>
        </p:spPr>
        <p:txBody>
          <a:bodyPr/>
          <a:lstStyle/>
          <a:p>
            <a:r>
              <a:rPr lang="hu-HU" dirty="0"/>
              <a:t>Köszönöm a figyelmet!</a:t>
            </a:r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37F1E55C-235A-4180-80CB-731FD9EE6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32537" y="3010200"/>
            <a:ext cx="2990156" cy="355200"/>
          </a:xfrm>
        </p:spPr>
        <p:txBody>
          <a:bodyPr/>
          <a:lstStyle/>
          <a:p>
            <a:r>
              <a:rPr lang="hu-HU" dirty="0"/>
              <a:t>Készítette: Hunyadi Máté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Social Studies &amp; History Subject for Middle School - 6th Grade: Ancient World History by Slidesgo">
  <a:themeElements>
    <a:clrScheme name="Simple Light">
      <a:dk1>
        <a:srgbClr val="722B1B"/>
      </a:dk1>
      <a:lt1>
        <a:srgbClr val="F5C7BB"/>
      </a:lt1>
      <a:dk2>
        <a:srgbClr val="A75441"/>
      </a:dk2>
      <a:lt2>
        <a:srgbClr val="FDDECB"/>
      </a:lt2>
      <a:accent1>
        <a:srgbClr val="A75441"/>
      </a:accent1>
      <a:accent2>
        <a:srgbClr val="E2988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A7544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111</Words>
  <Application>Microsoft Office PowerPoint</Application>
  <PresentationFormat>Diavetítés a képernyőre (16:9 oldalarány)</PresentationFormat>
  <Paragraphs>16</Paragraphs>
  <Slides>6</Slides>
  <Notes>6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Fondamento</vt:lpstr>
      <vt:lpstr>Arial</vt:lpstr>
      <vt:lpstr>Commissioner</vt:lpstr>
      <vt:lpstr>Social Studies &amp; History Subject for Middle School - 6th Grade: Ancient World History by Slidesgo</vt:lpstr>
      <vt:lpstr>Demográfiai változások, a nemzetiségi arányok alakulása</vt:lpstr>
      <vt:lpstr>Előzmények</vt:lpstr>
      <vt:lpstr>Magyarország helyzete</vt:lpstr>
      <vt:lpstr>Országgyűlés és jogalkotás</vt:lpstr>
      <vt:lpstr>Népesség kérdése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Rákóczi szabadságharc fordulópontjai. A szatmári béke.</dc:title>
  <cp:lastModifiedBy>user</cp:lastModifiedBy>
  <cp:revision>10</cp:revision>
  <dcterms:modified xsi:type="dcterms:W3CDTF">2024-03-07T07:55:31Z</dcterms:modified>
</cp:coreProperties>
</file>